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  <p:sldMasterId id="2147483787" r:id="rId2"/>
  </p:sldMasterIdLst>
  <p:sldIdLst>
    <p:sldId id="256" r:id="rId3"/>
    <p:sldId id="257" r:id="rId4"/>
    <p:sldId id="263" r:id="rId5"/>
    <p:sldId id="258" r:id="rId6"/>
    <p:sldId id="264" r:id="rId7"/>
    <p:sldId id="262" r:id="rId8"/>
    <p:sldId id="268" r:id="rId9"/>
    <p:sldId id="267" r:id="rId10"/>
    <p:sldId id="260" r:id="rId11"/>
    <p:sldId id="261" r:id="rId12"/>
    <p:sldId id="265" r:id="rId13"/>
    <p:sldId id="266" r:id="rId14"/>
  </p:sldIdLst>
  <p:sldSz cx="9144000" cy="6858000" type="screen4x3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29" autoAdjust="0"/>
    <p:restoredTop sz="94660"/>
  </p:normalViewPr>
  <p:slideViewPr>
    <p:cSldViewPr>
      <p:cViewPr varScale="1">
        <p:scale>
          <a:sx n="70" d="100"/>
          <a:sy n="70" d="100"/>
        </p:scale>
        <p:origin x="-136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581E0BB-3FDD-4FF0-98C9-83DC01503514}" type="doc">
      <dgm:prSet loTypeId="urn:microsoft.com/office/officeart/2005/8/layout/hList6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id-ID"/>
        </a:p>
      </dgm:t>
    </dgm:pt>
    <dgm:pt modelId="{A76C1D6B-D5FA-4731-8F58-BB1046DB4391}">
      <dgm:prSet/>
      <dgm:spPr/>
      <dgm:t>
        <a:bodyPr/>
        <a:lstStyle/>
        <a:p>
          <a:pPr rtl="0"/>
          <a:r>
            <a:rPr lang="id-ID" dirty="0" smtClean="0"/>
            <a:t>Pengaruh Penyaluran Kredit Terhadap </a:t>
          </a:r>
          <a:r>
            <a:rPr lang="id-ID" i="1" dirty="0" smtClean="0"/>
            <a:t>Net Interest Margin </a:t>
          </a:r>
          <a:r>
            <a:rPr lang="id-ID" dirty="0" smtClean="0"/>
            <a:t>(NIM) pada PT. Bank Pembangunan Daerah Sumatera Barat </a:t>
          </a:r>
          <a:br>
            <a:rPr lang="id-ID" dirty="0" smtClean="0"/>
          </a:br>
          <a:r>
            <a:rPr lang="id-ID" dirty="0" smtClean="0"/>
            <a:t>(Bank Nagari)</a:t>
          </a:r>
          <a:endParaRPr lang="id-ID" dirty="0"/>
        </a:p>
      </dgm:t>
    </dgm:pt>
    <dgm:pt modelId="{CF8D7A25-53D7-45BE-A4DA-E18F2FE449DE}" type="parTrans" cxnId="{02D7BBCE-CC0E-44A4-BDBD-EB914B85E4AB}">
      <dgm:prSet/>
      <dgm:spPr/>
      <dgm:t>
        <a:bodyPr/>
        <a:lstStyle/>
        <a:p>
          <a:endParaRPr lang="id-ID"/>
        </a:p>
      </dgm:t>
    </dgm:pt>
    <dgm:pt modelId="{2590F707-5BCD-4112-AFDD-7BAE804DC1DC}" type="sibTrans" cxnId="{02D7BBCE-CC0E-44A4-BDBD-EB914B85E4AB}">
      <dgm:prSet/>
      <dgm:spPr/>
      <dgm:t>
        <a:bodyPr/>
        <a:lstStyle/>
        <a:p>
          <a:endParaRPr lang="id-ID"/>
        </a:p>
      </dgm:t>
    </dgm:pt>
    <dgm:pt modelId="{DF65F190-B470-4B56-AA81-E239C1F2AD25}" type="pres">
      <dgm:prSet presAssocID="{8581E0BB-3FDD-4FF0-98C9-83DC01503514}" presName="Name0" presStyleCnt="0">
        <dgm:presLayoutVars>
          <dgm:dir/>
          <dgm:resizeHandles val="exact"/>
        </dgm:presLayoutVars>
      </dgm:prSet>
      <dgm:spPr/>
    </dgm:pt>
    <dgm:pt modelId="{1B5B556A-BE0D-416F-83F0-BDD7968498C6}" type="pres">
      <dgm:prSet presAssocID="{A76C1D6B-D5FA-4731-8F58-BB1046DB4391}" presName="node" presStyleLbl="node1" presStyleIdx="0" presStyleCnt="1">
        <dgm:presLayoutVars>
          <dgm:bulletEnabled val="1"/>
        </dgm:presLayoutVars>
      </dgm:prSet>
      <dgm:spPr/>
    </dgm:pt>
  </dgm:ptLst>
  <dgm:cxnLst>
    <dgm:cxn modelId="{02D7BBCE-CC0E-44A4-BDBD-EB914B85E4AB}" srcId="{8581E0BB-3FDD-4FF0-98C9-83DC01503514}" destId="{A76C1D6B-D5FA-4731-8F58-BB1046DB4391}" srcOrd="0" destOrd="0" parTransId="{CF8D7A25-53D7-45BE-A4DA-E18F2FE449DE}" sibTransId="{2590F707-5BCD-4112-AFDD-7BAE804DC1DC}"/>
    <dgm:cxn modelId="{BABC94A4-68C5-45C9-9A86-819192BB5C8C}" type="presOf" srcId="{A76C1D6B-D5FA-4731-8F58-BB1046DB4391}" destId="{1B5B556A-BE0D-416F-83F0-BDD7968498C6}" srcOrd="0" destOrd="0" presId="urn:microsoft.com/office/officeart/2005/8/layout/hList6"/>
    <dgm:cxn modelId="{FDEB8D20-DE76-4E81-8628-0AD25C3F06FE}" type="presOf" srcId="{8581E0BB-3FDD-4FF0-98C9-83DC01503514}" destId="{DF65F190-B470-4B56-AA81-E239C1F2AD25}" srcOrd="0" destOrd="0" presId="urn:microsoft.com/office/officeart/2005/8/layout/hList6"/>
    <dgm:cxn modelId="{9B94F549-52C2-40DE-A2B2-958A0B19C29E}" type="presParOf" srcId="{DF65F190-B470-4B56-AA81-E239C1F2AD25}" destId="{1B5B556A-BE0D-416F-83F0-BDD7968498C6}" srcOrd="0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F373738E-C76E-4852-B32F-E2A105AB0C01}" type="doc">
      <dgm:prSet loTypeId="urn:microsoft.com/office/officeart/2009/layout/CircleArrow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d-ID"/>
        </a:p>
      </dgm:t>
    </dgm:pt>
    <dgm:pt modelId="{AB2CD93D-F7CC-431C-AA73-FA27A3B53BE4}">
      <dgm:prSet/>
      <dgm:spPr/>
      <dgm:t>
        <a:bodyPr/>
        <a:lstStyle/>
        <a:p>
          <a:pPr rtl="0"/>
          <a:r>
            <a:rPr lang="id-ID" dirty="0" smtClean="0"/>
            <a:t>Kesimpulan</a:t>
          </a:r>
          <a:endParaRPr lang="id-ID" dirty="0"/>
        </a:p>
      </dgm:t>
    </dgm:pt>
    <dgm:pt modelId="{EF0496E5-BE5E-4C94-88F5-CE6C120EC17B}" type="parTrans" cxnId="{590560CC-2F8E-4426-8AB6-962A8573FDF1}">
      <dgm:prSet/>
      <dgm:spPr/>
      <dgm:t>
        <a:bodyPr/>
        <a:lstStyle/>
        <a:p>
          <a:endParaRPr lang="id-ID"/>
        </a:p>
      </dgm:t>
    </dgm:pt>
    <dgm:pt modelId="{C85789C0-03D3-4958-98D8-57ACD7BB0039}" type="sibTrans" cxnId="{590560CC-2F8E-4426-8AB6-962A8573FDF1}">
      <dgm:prSet/>
      <dgm:spPr/>
      <dgm:t>
        <a:bodyPr/>
        <a:lstStyle/>
        <a:p>
          <a:endParaRPr lang="id-ID"/>
        </a:p>
      </dgm:t>
    </dgm:pt>
    <dgm:pt modelId="{4D3CF238-14A1-4A47-9797-3CC2D7E84772}">
      <dgm:prSet custT="1"/>
      <dgm:spPr/>
      <dgm:t>
        <a:bodyPr/>
        <a:lstStyle/>
        <a:p>
          <a:pPr rtl="0"/>
          <a:r>
            <a:rPr lang="id-ID" sz="2000" dirty="0" smtClean="0"/>
            <a:t>Dari hasil pengujian hipotesis dengan menggunakan bantuan SPSS 20.0, maka dapat diperoleh hasil bahwa penyaluran kredit memiliki hubungan negatif dan tidak signifikan terhadap </a:t>
          </a:r>
          <a:r>
            <a:rPr lang="id-ID" sz="2000" i="1" dirty="0" smtClean="0"/>
            <a:t>Net Interest Margin </a:t>
          </a:r>
          <a:r>
            <a:rPr lang="id-ID" sz="2000" dirty="0" smtClean="0"/>
            <a:t>(NIM).</a:t>
          </a:r>
          <a:endParaRPr lang="id-ID" sz="2000" dirty="0"/>
        </a:p>
      </dgm:t>
    </dgm:pt>
    <dgm:pt modelId="{5959D553-AF60-4A80-93FD-1A8441702978}" type="parTrans" cxnId="{E473AA51-D3DE-40C3-97EC-F830B46681F9}">
      <dgm:prSet/>
      <dgm:spPr/>
      <dgm:t>
        <a:bodyPr/>
        <a:lstStyle/>
        <a:p>
          <a:endParaRPr lang="id-ID"/>
        </a:p>
      </dgm:t>
    </dgm:pt>
    <dgm:pt modelId="{E4156524-EB88-464D-B260-C255CBFE4515}" type="sibTrans" cxnId="{E473AA51-D3DE-40C3-97EC-F830B46681F9}">
      <dgm:prSet/>
      <dgm:spPr/>
      <dgm:t>
        <a:bodyPr/>
        <a:lstStyle/>
        <a:p>
          <a:endParaRPr lang="id-ID"/>
        </a:p>
      </dgm:t>
    </dgm:pt>
    <dgm:pt modelId="{098BF05B-716B-4165-81EC-2968179CEB96}" type="pres">
      <dgm:prSet presAssocID="{F373738E-C76E-4852-B32F-E2A105AB0C01}" presName="Name0" presStyleCnt="0">
        <dgm:presLayoutVars>
          <dgm:chMax val="7"/>
          <dgm:chPref val="7"/>
          <dgm:dir/>
          <dgm:animLvl val="lvl"/>
        </dgm:presLayoutVars>
      </dgm:prSet>
      <dgm:spPr/>
    </dgm:pt>
    <dgm:pt modelId="{1F9ACE09-D8EF-4E72-AF12-158A6F7B9D33}" type="pres">
      <dgm:prSet presAssocID="{AB2CD93D-F7CC-431C-AA73-FA27A3B53BE4}" presName="Accent1" presStyleCnt="0"/>
      <dgm:spPr/>
    </dgm:pt>
    <dgm:pt modelId="{A4A8D22F-A15C-4A37-AA9A-80780D6FE394}" type="pres">
      <dgm:prSet presAssocID="{AB2CD93D-F7CC-431C-AA73-FA27A3B53BE4}" presName="Accent" presStyleLbl="node1" presStyleIdx="0" presStyleCnt="1" custLinFactNeighborX="-12412"/>
      <dgm:spPr/>
    </dgm:pt>
    <dgm:pt modelId="{646B21CE-2D7A-4EF0-AFE6-82F6CFB107CF}" type="pres">
      <dgm:prSet presAssocID="{AB2CD93D-F7CC-431C-AA73-FA27A3B53BE4}" presName="Child1" presStyleLbl="revTx" presStyleIdx="0" presStyleCnt="2" custScaleX="189125" custScaleY="154732" custLinFactNeighborX="11057" custLinFactNeighborY="15344">
        <dgm:presLayoutVars>
          <dgm:chMax val="0"/>
          <dgm:chPref val="0"/>
          <dgm:bulletEnabled val="1"/>
        </dgm:presLayoutVars>
      </dgm:prSet>
      <dgm:spPr/>
    </dgm:pt>
    <dgm:pt modelId="{5C48391B-66EC-4905-915B-4E1783123491}" type="pres">
      <dgm:prSet presAssocID="{AB2CD93D-F7CC-431C-AA73-FA27A3B53BE4}" presName="Parent1" presStyleLbl="revTx" presStyleIdx="1" presStyleCnt="2" custLinFactNeighborX="-17007" custLinFactNeighborY="-5682">
        <dgm:presLayoutVars>
          <dgm:chMax val="1"/>
          <dgm:chPref val="1"/>
          <dgm:bulletEnabled val="1"/>
        </dgm:presLayoutVars>
      </dgm:prSet>
      <dgm:spPr/>
    </dgm:pt>
  </dgm:ptLst>
  <dgm:cxnLst>
    <dgm:cxn modelId="{A89ED491-F1FA-4728-951C-C30267044877}" type="presOf" srcId="{F373738E-C76E-4852-B32F-E2A105AB0C01}" destId="{098BF05B-716B-4165-81EC-2968179CEB96}" srcOrd="0" destOrd="0" presId="urn:microsoft.com/office/officeart/2009/layout/CircleArrowProcess"/>
    <dgm:cxn modelId="{590560CC-2F8E-4426-8AB6-962A8573FDF1}" srcId="{F373738E-C76E-4852-B32F-E2A105AB0C01}" destId="{AB2CD93D-F7CC-431C-AA73-FA27A3B53BE4}" srcOrd="0" destOrd="0" parTransId="{EF0496E5-BE5E-4C94-88F5-CE6C120EC17B}" sibTransId="{C85789C0-03D3-4958-98D8-57ACD7BB0039}"/>
    <dgm:cxn modelId="{E473AA51-D3DE-40C3-97EC-F830B46681F9}" srcId="{AB2CD93D-F7CC-431C-AA73-FA27A3B53BE4}" destId="{4D3CF238-14A1-4A47-9797-3CC2D7E84772}" srcOrd="0" destOrd="0" parTransId="{5959D553-AF60-4A80-93FD-1A8441702978}" sibTransId="{E4156524-EB88-464D-B260-C255CBFE4515}"/>
    <dgm:cxn modelId="{CF8A26CF-3AFC-4A28-B641-583FAA166684}" type="presOf" srcId="{AB2CD93D-F7CC-431C-AA73-FA27A3B53BE4}" destId="{5C48391B-66EC-4905-915B-4E1783123491}" srcOrd="0" destOrd="0" presId="urn:microsoft.com/office/officeart/2009/layout/CircleArrowProcess"/>
    <dgm:cxn modelId="{AD5CA1DE-44D7-4DF2-8C2E-58B640DA53A9}" type="presOf" srcId="{4D3CF238-14A1-4A47-9797-3CC2D7E84772}" destId="{646B21CE-2D7A-4EF0-AFE6-82F6CFB107CF}" srcOrd="0" destOrd="0" presId="urn:microsoft.com/office/officeart/2009/layout/CircleArrowProcess"/>
    <dgm:cxn modelId="{9833CD5C-EE13-4A38-8427-CC90D1AA4EA3}" type="presParOf" srcId="{098BF05B-716B-4165-81EC-2968179CEB96}" destId="{1F9ACE09-D8EF-4E72-AF12-158A6F7B9D33}" srcOrd="0" destOrd="0" presId="urn:microsoft.com/office/officeart/2009/layout/CircleArrowProcess"/>
    <dgm:cxn modelId="{3E6E837F-C0B9-4450-B4AD-14227B795114}" type="presParOf" srcId="{1F9ACE09-D8EF-4E72-AF12-158A6F7B9D33}" destId="{A4A8D22F-A15C-4A37-AA9A-80780D6FE394}" srcOrd="0" destOrd="0" presId="urn:microsoft.com/office/officeart/2009/layout/CircleArrowProcess"/>
    <dgm:cxn modelId="{E8423EC3-FD18-4EDE-A9D4-0A5116B047E5}" type="presParOf" srcId="{098BF05B-716B-4165-81EC-2968179CEB96}" destId="{646B21CE-2D7A-4EF0-AFE6-82F6CFB107CF}" srcOrd="1" destOrd="0" presId="urn:microsoft.com/office/officeart/2009/layout/CircleArrowProcess"/>
    <dgm:cxn modelId="{578D65E5-7914-4DA3-9650-619D8B7FF273}" type="presParOf" srcId="{098BF05B-716B-4165-81EC-2968179CEB96}" destId="{5C48391B-66EC-4905-915B-4E1783123491}" srcOrd="2" destOrd="0" presId="urn:microsoft.com/office/officeart/2009/layout/CircleArrow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25D07C9D-3C68-4B15-AA02-D04565B14C10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id-ID"/>
        </a:p>
      </dgm:t>
    </dgm:pt>
    <dgm:pt modelId="{3D813BB5-58BC-4D33-9F5D-F9878930B951}">
      <dgm:prSet/>
      <dgm:spPr/>
      <dgm:t>
        <a:bodyPr/>
        <a:lstStyle/>
        <a:p>
          <a:pPr rtl="0"/>
          <a:r>
            <a:rPr lang="id-ID" smtClean="0"/>
            <a:t>Saran</a:t>
          </a:r>
          <a:endParaRPr lang="id-ID"/>
        </a:p>
      </dgm:t>
    </dgm:pt>
    <dgm:pt modelId="{7BD8233D-5918-43F3-966A-EF4CD9F9F295}" type="parTrans" cxnId="{811A7DB9-FCDD-453B-9A52-4D1963AEA722}">
      <dgm:prSet/>
      <dgm:spPr/>
      <dgm:t>
        <a:bodyPr/>
        <a:lstStyle/>
        <a:p>
          <a:endParaRPr lang="id-ID"/>
        </a:p>
      </dgm:t>
    </dgm:pt>
    <dgm:pt modelId="{C8DE22DC-CB38-4419-9593-56F325220D53}" type="sibTrans" cxnId="{811A7DB9-FCDD-453B-9A52-4D1963AEA722}">
      <dgm:prSet/>
      <dgm:spPr/>
      <dgm:t>
        <a:bodyPr/>
        <a:lstStyle/>
        <a:p>
          <a:endParaRPr lang="id-ID"/>
        </a:p>
      </dgm:t>
    </dgm:pt>
    <dgm:pt modelId="{34BC506F-5B0F-4C8C-90CA-DE23D15AE70C}">
      <dgm:prSet/>
      <dgm:spPr/>
      <dgm:t>
        <a:bodyPr/>
        <a:lstStyle/>
        <a:p>
          <a:pPr rtl="0"/>
          <a:r>
            <a:rPr lang="id-ID" smtClean="0"/>
            <a:t>Diharapkan Bank Nagari mampu memenuhi kesepakatan yang telah ditetapkan oleh BPD-SI dalam </a:t>
          </a:r>
          <a:r>
            <a:rPr lang="id-ID" i="1" smtClean="0"/>
            <a:t>Bank Regional Campion</a:t>
          </a:r>
          <a:r>
            <a:rPr lang="id-ID" smtClean="0"/>
            <a:t> (BRC) dimana dalam kesepakatan itu </a:t>
          </a:r>
          <a:endParaRPr lang="id-ID"/>
        </a:p>
      </dgm:t>
    </dgm:pt>
    <dgm:pt modelId="{CFBCA7E4-1C59-444E-AFCD-327DD3C368FD}" type="parTrans" cxnId="{D8905898-8FE7-4734-9E36-D72F64861324}">
      <dgm:prSet/>
      <dgm:spPr/>
      <dgm:t>
        <a:bodyPr/>
        <a:lstStyle/>
        <a:p>
          <a:endParaRPr lang="id-ID"/>
        </a:p>
      </dgm:t>
    </dgm:pt>
    <dgm:pt modelId="{A0BF8678-AA93-412B-9CDC-01BBB50F342E}" type="sibTrans" cxnId="{D8905898-8FE7-4734-9E36-D72F64861324}">
      <dgm:prSet/>
      <dgm:spPr/>
      <dgm:t>
        <a:bodyPr/>
        <a:lstStyle/>
        <a:p>
          <a:endParaRPr lang="id-ID"/>
        </a:p>
      </dgm:t>
    </dgm:pt>
    <dgm:pt modelId="{0BBDDB2E-BF35-4417-A568-98690FF346AE}">
      <dgm:prSet/>
      <dgm:spPr/>
      <dgm:t>
        <a:bodyPr/>
        <a:lstStyle/>
        <a:p>
          <a:pPr rtl="0"/>
          <a:r>
            <a:rPr lang="id-ID" smtClean="0"/>
            <a:t>Penyaluran kredit minimal 20% (12,15%)</a:t>
          </a:r>
          <a:endParaRPr lang="id-ID"/>
        </a:p>
      </dgm:t>
    </dgm:pt>
    <dgm:pt modelId="{A2F1D6D1-E7F9-4233-9E59-5FE59F75C239}" type="parTrans" cxnId="{D0A8C013-7D78-499F-BFC6-BE0AA6280811}">
      <dgm:prSet/>
      <dgm:spPr/>
      <dgm:t>
        <a:bodyPr/>
        <a:lstStyle/>
        <a:p>
          <a:endParaRPr lang="id-ID"/>
        </a:p>
      </dgm:t>
    </dgm:pt>
    <dgm:pt modelId="{3205C161-DA91-4E9D-A0AF-25C5994CB41D}" type="sibTrans" cxnId="{D0A8C013-7D78-499F-BFC6-BE0AA6280811}">
      <dgm:prSet/>
      <dgm:spPr/>
      <dgm:t>
        <a:bodyPr/>
        <a:lstStyle/>
        <a:p>
          <a:endParaRPr lang="id-ID"/>
        </a:p>
      </dgm:t>
    </dgm:pt>
    <dgm:pt modelId="{B6834674-BB39-43C1-9628-B9C4D2CACF89}">
      <dgm:prSet/>
      <dgm:spPr/>
      <dgm:t>
        <a:bodyPr/>
        <a:lstStyle/>
        <a:p>
          <a:pPr rtl="0"/>
          <a:r>
            <a:rPr lang="id-ID" smtClean="0"/>
            <a:t>BOPO maksimal 75% (78,27%)</a:t>
          </a:r>
          <a:endParaRPr lang="id-ID"/>
        </a:p>
      </dgm:t>
    </dgm:pt>
    <dgm:pt modelId="{496FB9D6-229B-4EB8-B9FF-0BDF320AD3A8}" type="parTrans" cxnId="{DF6C9EA2-691C-4E99-9B78-79FD7AD61F60}">
      <dgm:prSet/>
      <dgm:spPr/>
      <dgm:t>
        <a:bodyPr/>
        <a:lstStyle/>
        <a:p>
          <a:endParaRPr lang="id-ID"/>
        </a:p>
      </dgm:t>
    </dgm:pt>
    <dgm:pt modelId="{EA78872C-0EAE-48D0-8539-5F75C8033486}" type="sibTrans" cxnId="{DF6C9EA2-691C-4E99-9B78-79FD7AD61F60}">
      <dgm:prSet/>
      <dgm:spPr/>
      <dgm:t>
        <a:bodyPr/>
        <a:lstStyle/>
        <a:p>
          <a:endParaRPr lang="id-ID"/>
        </a:p>
      </dgm:t>
    </dgm:pt>
    <dgm:pt modelId="{11777357-E6DC-47AD-BA30-54F1AD9A4A59}">
      <dgm:prSet/>
      <dgm:spPr/>
      <dgm:t>
        <a:bodyPr/>
        <a:lstStyle/>
        <a:p>
          <a:pPr rtl="0"/>
          <a:r>
            <a:rPr lang="id-ID" smtClean="0"/>
            <a:t>NIM maksimal 5,5% (7,28%)</a:t>
          </a:r>
          <a:endParaRPr lang="id-ID"/>
        </a:p>
      </dgm:t>
    </dgm:pt>
    <dgm:pt modelId="{73525DF1-B665-4BAC-A5CB-EF6CA9C91F24}" type="parTrans" cxnId="{CCEB1BB8-B319-410F-97E3-38450B98CBB5}">
      <dgm:prSet/>
      <dgm:spPr/>
      <dgm:t>
        <a:bodyPr/>
        <a:lstStyle/>
        <a:p>
          <a:endParaRPr lang="id-ID"/>
        </a:p>
      </dgm:t>
    </dgm:pt>
    <dgm:pt modelId="{E73F2E00-26ED-4F0E-B801-4318B9A7902C}" type="sibTrans" cxnId="{CCEB1BB8-B319-410F-97E3-38450B98CBB5}">
      <dgm:prSet/>
      <dgm:spPr/>
      <dgm:t>
        <a:bodyPr/>
        <a:lstStyle/>
        <a:p>
          <a:endParaRPr lang="id-ID"/>
        </a:p>
      </dgm:t>
    </dgm:pt>
    <dgm:pt modelId="{CC8A5657-58E1-4F07-B644-2B782EFF2454}">
      <dgm:prSet/>
      <dgm:spPr/>
      <dgm:t>
        <a:bodyPr/>
        <a:lstStyle/>
        <a:p>
          <a:pPr rtl="0"/>
          <a:r>
            <a:rPr lang="id-ID" smtClean="0"/>
            <a:t>Portopolio kredit produktif mimimal 40% (31,47%)</a:t>
          </a:r>
          <a:endParaRPr lang="id-ID"/>
        </a:p>
      </dgm:t>
    </dgm:pt>
    <dgm:pt modelId="{507A8040-4B26-422C-AD64-7A288A9AAD4E}" type="parTrans" cxnId="{7BD0158C-A4EF-43D7-859F-FDDBD4E0A76C}">
      <dgm:prSet/>
      <dgm:spPr/>
      <dgm:t>
        <a:bodyPr/>
        <a:lstStyle/>
        <a:p>
          <a:endParaRPr lang="id-ID"/>
        </a:p>
      </dgm:t>
    </dgm:pt>
    <dgm:pt modelId="{0FA56661-DFF0-4A67-8660-87293A222924}" type="sibTrans" cxnId="{7BD0158C-A4EF-43D7-859F-FDDBD4E0A76C}">
      <dgm:prSet/>
      <dgm:spPr/>
      <dgm:t>
        <a:bodyPr/>
        <a:lstStyle/>
        <a:p>
          <a:endParaRPr lang="id-ID"/>
        </a:p>
      </dgm:t>
    </dgm:pt>
    <dgm:pt modelId="{14473223-284C-4BEC-8081-97AC79F60C5C}" type="pres">
      <dgm:prSet presAssocID="{25D07C9D-3C68-4B15-AA02-D04565B14C10}" presName="Name0" presStyleCnt="0">
        <dgm:presLayoutVars>
          <dgm:dir/>
          <dgm:animLvl val="lvl"/>
          <dgm:resizeHandles val="exact"/>
        </dgm:presLayoutVars>
      </dgm:prSet>
      <dgm:spPr/>
    </dgm:pt>
    <dgm:pt modelId="{5955AAA8-F751-4CF2-8ADA-38E513ABEBBA}" type="pres">
      <dgm:prSet presAssocID="{3D813BB5-58BC-4D33-9F5D-F9878930B951}" presName="linNode" presStyleCnt="0"/>
      <dgm:spPr/>
    </dgm:pt>
    <dgm:pt modelId="{6DECCC78-ADB4-404C-BFB5-2B80B95C10F9}" type="pres">
      <dgm:prSet presAssocID="{3D813BB5-58BC-4D33-9F5D-F9878930B951}" presName="parentText" presStyleLbl="node1" presStyleIdx="0" presStyleCnt="1">
        <dgm:presLayoutVars>
          <dgm:chMax val="1"/>
          <dgm:bulletEnabled val="1"/>
        </dgm:presLayoutVars>
      </dgm:prSet>
      <dgm:spPr/>
    </dgm:pt>
    <dgm:pt modelId="{6DEF8A15-43F3-47D1-A56C-181F69D8423C}" type="pres">
      <dgm:prSet presAssocID="{3D813BB5-58BC-4D33-9F5D-F9878930B951}" presName="descendantText" presStyleLbl="alignAccFollowNode1" presStyleIdx="0" presStyleCnt="1">
        <dgm:presLayoutVars>
          <dgm:bulletEnabled val="1"/>
        </dgm:presLayoutVars>
      </dgm:prSet>
      <dgm:spPr/>
    </dgm:pt>
  </dgm:ptLst>
  <dgm:cxnLst>
    <dgm:cxn modelId="{D8905898-8FE7-4734-9E36-D72F64861324}" srcId="{3D813BB5-58BC-4D33-9F5D-F9878930B951}" destId="{34BC506F-5B0F-4C8C-90CA-DE23D15AE70C}" srcOrd="0" destOrd="0" parTransId="{CFBCA7E4-1C59-444E-AFCD-327DD3C368FD}" sibTransId="{A0BF8678-AA93-412B-9CDC-01BBB50F342E}"/>
    <dgm:cxn modelId="{811A7DB9-FCDD-453B-9A52-4D1963AEA722}" srcId="{25D07C9D-3C68-4B15-AA02-D04565B14C10}" destId="{3D813BB5-58BC-4D33-9F5D-F9878930B951}" srcOrd="0" destOrd="0" parTransId="{7BD8233D-5918-43F3-966A-EF4CD9F9F295}" sibTransId="{C8DE22DC-CB38-4419-9593-56F325220D53}"/>
    <dgm:cxn modelId="{DF6C9EA2-691C-4E99-9B78-79FD7AD61F60}" srcId="{3D813BB5-58BC-4D33-9F5D-F9878930B951}" destId="{B6834674-BB39-43C1-9628-B9C4D2CACF89}" srcOrd="2" destOrd="0" parTransId="{496FB9D6-229B-4EB8-B9FF-0BDF320AD3A8}" sibTransId="{EA78872C-0EAE-48D0-8539-5F75C8033486}"/>
    <dgm:cxn modelId="{7BD0158C-A4EF-43D7-859F-FDDBD4E0A76C}" srcId="{3D813BB5-58BC-4D33-9F5D-F9878930B951}" destId="{CC8A5657-58E1-4F07-B644-2B782EFF2454}" srcOrd="4" destOrd="0" parTransId="{507A8040-4B26-422C-AD64-7A288A9AAD4E}" sibTransId="{0FA56661-DFF0-4A67-8660-87293A222924}"/>
    <dgm:cxn modelId="{22AC2AAB-C172-4F8A-B129-8215EDB157E0}" type="presOf" srcId="{3D813BB5-58BC-4D33-9F5D-F9878930B951}" destId="{6DECCC78-ADB4-404C-BFB5-2B80B95C10F9}" srcOrd="0" destOrd="0" presId="urn:microsoft.com/office/officeart/2005/8/layout/vList5"/>
    <dgm:cxn modelId="{D32441EC-4E44-4953-9DF6-AC483F83D5DC}" type="presOf" srcId="{25D07C9D-3C68-4B15-AA02-D04565B14C10}" destId="{14473223-284C-4BEC-8081-97AC79F60C5C}" srcOrd="0" destOrd="0" presId="urn:microsoft.com/office/officeart/2005/8/layout/vList5"/>
    <dgm:cxn modelId="{6A6900EA-45D1-4D8D-A312-BB28AE7D8F62}" type="presOf" srcId="{34BC506F-5B0F-4C8C-90CA-DE23D15AE70C}" destId="{6DEF8A15-43F3-47D1-A56C-181F69D8423C}" srcOrd="0" destOrd="0" presId="urn:microsoft.com/office/officeart/2005/8/layout/vList5"/>
    <dgm:cxn modelId="{448D733F-4F0C-4EC4-922B-EFA3A527BF34}" type="presOf" srcId="{B6834674-BB39-43C1-9628-B9C4D2CACF89}" destId="{6DEF8A15-43F3-47D1-A56C-181F69D8423C}" srcOrd="0" destOrd="2" presId="urn:microsoft.com/office/officeart/2005/8/layout/vList5"/>
    <dgm:cxn modelId="{D0A8C013-7D78-499F-BFC6-BE0AA6280811}" srcId="{3D813BB5-58BC-4D33-9F5D-F9878930B951}" destId="{0BBDDB2E-BF35-4417-A568-98690FF346AE}" srcOrd="1" destOrd="0" parTransId="{A2F1D6D1-E7F9-4233-9E59-5FE59F75C239}" sibTransId="{3205C161-DA91-4E9D-A0AF-25C5994CB41D}"/>
    <dgm:cxn modelId="{506F7749-07A1-460F-998F-C699D8D6631B}" type="presOf" srcId="{11777357-E6DC-47AD-BA30-54F1AD9A4A59}" destId="{6DEF8A15-43F3-47D1-A56C-181F69D8423C}" srcOrd="0" destOrd="3" presId="urn:microsoft.com/office/officeart/2005/8/layout/vList5"/>
    <dgm:cxn modelId="{9282E5C1-610E-4233-BABC-BDC5495D708E}" type="presOf" srcId="{0BBDDB2E-BF35-4417-A568-98690FF346AE}" destId="{6DEF8A15-43F3-47D1-A56C-181F69D8423C}" srcOrd="0" destOrd="1" presId="urn:microsoft.com/office/officeart/2005/8/layout/vList5"/>
    <dgm:cxn modelId="{CCEB1BB8-B319-410F-97E3-38450B98CBB5}" srcId="{3D813BB5-58BC-4D33-9F5D-F9878930B951}" destId="{11777357-E6DC-47AD-BA30-54F1AD9A4A59}" srcOrd="3" destOrd="0" parTransId="{73525DF1-B665-4BAC-A5CB-EF6CA9C91F24}" sibTransId="{E73F2E00-26ED-4F0E-B801-4318B9A7902C}"/>
    <dgm:cxn modelId="{BB9DBD41-5310-4C37-AF8A-F36C0B837AE1}" type="presOf" srcId="{CC8A5657-58E1-4F07-B644-2B782EFF2454}" destId="{6DEF8A15-43F3-47D1-A56C-181F69D8423C}" srcOrd="0" destOrd="4" presId="urn:microsoft.com/office/officeart/2005/8/layout/vList5"/>
    <dgm:cxn modelId="{47CA4B31-6A38-49F9-8395-34BB325F925C}" type="presParOf" srcId="{14473223-284C-4BEC-8081-97AC79F60C5C}" destId="{5955AAA8-F751-4CF2-8ADA-38E513ABEBBA}" srcOrd="0" destOrd="0" presId="urn:microsoft.com/office/officeart/2005/8/layout/vList5"/>
    <dgm:cxn modelId="{98A46C64-9691-48FA-8AB4-6965AC64C01C}" type="presParOf" srcId="{5955AAA8-F751-4CF2-8ADA-38E513ABEBBA}" destId="{6DECCC78-ADB4-404C-BFB5-2B80B95C10F9}" srcOrd="0" destOrd="0" presId="urn:microsoft.com/office/officeart/2005/8/layout/vList5"/>
    <dgm:cxn modelId="{A4062F7C-407E-474B-9BD6-33DD545A1EEA}" type="presParOf" srcId="{5955AAA8-F751-4CF2-8ADA-38E513ABEBBA}" destId="{6DEF8A15-43F3-47D1-A56C-181F69D8423C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52D6C787-046D-475C-9C3F-7EF8AAC398F2}" type="doc">
      <dgm:prSet loTypeId="urn:microsoft.com/office/officeart/2009/3/layout/Descending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d-ID"/>
        </a:p>
      </dgm:t>
    </dgm:pt>
    <dgm:pt modelId="{C1E38411-6DB2-4E05-BCDE-3AA00F2E2077}">
      <dgm:prSet custT="1"/>
      <dgm:spPr/>
      <dgm:t>
        <a:bodyPr/>
        <a:lstStyle/>
        <a:p>
          <a:pPr rtl="0"/>
          <a:r>
            <a:rPr lang="id-ID" sz="2000" dirty="0" smtClean="0">
              <a:solidFill>
                <a:srgbClr val="0070C0"/>
              </a:solidFill>
              <a:latin typeface="Bradley Hand ITC" pitchFamily="66" charset="0"/>
            </a:rPr>
            <a:t>TERIMAKASIH</a:t>
          </a:r>
          <a:endParaRPr lang="id-ID" sz="2000" dirty="0">
            <a:solidFill>
              <a:srgbClr val="0070C0"/>
            </a:solidFill>
            <a:latin typeface="Bradley Hand ITC" pitchFamily="66" charset="0"/>
          </a:endParaRPr>
        </a:p>
      </dgm:t>
    </dgm:pt>
    <dgm:pt modelId="{9E60DAA0-9903-4715-A1C5-7C1719D6857C}" type="parTrans" cxnId="{2D60A70D-1419-4300-81A7-0B904EAF601E}">
      <dgm:prSet/>
      <dgm:spPr/>
      <dgm:t>
        <a:bodyPr/>
        <a:lstStyle/>
        <a:p>
          <a:endParaRPr lang="id-ID"/>
        </a:p>
      </dgm:t>
    </dgm:pt>
    <dgm:pt modelId="{1D244265-A967-4F05-9456-3EFB9ED6A05D}" type="sibTrans" cxnId="{2D60A70D-1419-4300-81A7-0B904EAF601E}">
      <dgm:prSet/>
      <dgm:spPr/>
      <dgm:t>
        <a:bodyPr/>
        <a:lstStyle/>
        <a:p>
          <a:endParaRPr lang="id-ID"/>
        </a:p>
      </dgm:t>
    </dgm:pt>
    <dgm:pt modelId="{A4E7CB1D-B154-4518-9FF3-B5A99A4AF22A}">
      <dgm:prSet/>
      <dgm:spPr/>
      <dgm:t>
        <a:bodyPr/>
        <a:lstStyle/>
        <a:p>
          <a:pPr rtl="0"/>
          <a:r>
            <a:rPr lang="id-ID" dirty="0" smtClean="0">
              <a:solidFill>
                <a:srgbClr val="0070C0"/>
              </a:solidFill>
              <a:latin typeface="Brush Script Std" pitchFamily="50" charset="0"/>
            </a:rPr>
            <a:t>Wassalamualaikum.wr.wb</a:t>
          </a:r>
          <a:endParaRPr lang="id-ID" dirty="0">
            <a:solidFill>
              <a:srgbClr val="0070C0"/>
            </a:solidFill>
            <a:latin typeface="Brush Script Std" pitchFamily="50" charset="0"/>
          </a:endParaRPr>
        </a:p>
      </dgm:t>
    </dgm:pt>
    <dgm:pt modelId="{A07EE328-D42D-426E-849A-4D5126EA9F2B}" type="parTrans" cxnId="{0DB3D518-462A-4D96-9414-3D2F8C5205D7}">
      <dgm:prSet/>
      <dgm:spPr/>
      <dgm:t>
        <a:bodyPr/>
        <a:lstStyle/>
        <a:p>
          <a:endParaRPr lang="id-ID"/>
        </a:p>
      </dgm:t>
    </dgm:pt>
    <dgm:pt modelId="{91A0732A-4544-42B9-828E-30F6BC19B1F3}" type="sibTrans" cxnId="{0DB3D518-462A-4D96-9414-3D2F8C5205D7}">
      <dgm:prSet/>
      <dgm:spPr/>
      <dgm:t>
        <a:bodyPr/>
        <a:lstStyle/>
        <a:p>
          <a:endParaRPr lang="id-ID"/>
        </a:p>
      </dgm:t>
    </dgm:pt>
    <dgm:pt modelId="{7531398A-66ED-4626-8D38-00E269611CCF}" type="pres">
      <dgm:prSet presAssocID="{52D6C787-046D-475C-9C3F-7EF8AAC398F2}" presName="Name0" presStyleCnt="0">
        <dgm:presLayoutVars>
          <dgm:chMax val="7"/>
          <dgm:chPref val="5"/>
        </dgm:presLayoutVars>
      </dgm:prSet>
      <dgm:spPr/>
    </dgm:pt>
    <dgm:pt modelId="{0F7189B5-6027-4A05-8C8F-C3EBC847E45E}" type="pres">
      <dgm:prSet presAssocID="{52D6C787-046D-475C-9C3F-7EF8AAC398F2}" presName="arrowNode" presStyleLbl="node1" presStyleIdx="0" presStyleCnt="1" custLinFactNeighborX="-69699" custLinFactNeighborY="7910"/>
      <dgm:spPr/>
    </dgm:pt>
    <dgm:pt modelId="{CCB95E39-6DF8-4D17-A44A-055F73FB8BF3}" type="pres">
      <dgm:prSet presAssocID="{C1E38411-6DB2-4E05-BCDE-3AA00F2E2077}" presName="txNode1" presStyleLbl="revTx" presStyleIdx="0" presStyleCnt="2" custScaleX="240092" custLinFactNeighborX="-83495" custLinFactNeighborY="12359">
        <dgm:presLayoutVars>
          <dgm:bulletEnabled val="1"/>
        </dgm:presLayoutVars>
      </dgm:prSet>
      <dgm:spPr/>
    </dgm:pt>
    <dgm:pt modelId="{21A8D9BE-05B7-4804-AE8F-84910010137D}" type="pres">
      <dgm:prSet presAssocID="{A4E7CB1D-B154-4518-9FF3-B5A99A4AF22A}" presName="txNode2" presStyleLbl="revTx" presStyleIdx="1" presStyleCnt="2" custScaleX="194977">
        <dgm:presLayoutVars>
          <dgm:bulletEnabled val="1"/>
        </dgm:presLayoutVars>
      </dgm:prSet>
      <dgm:spPr/>
    </dgm:pt>
  </dgm:ptLst>
  <dgm:cxnLst>
    <dgm:cxn modelId="{E35F4AFC-B930-4A23-AE1E-6373A11F12E6}" type="presOf" srcId="{A4E7CB1D-B154-4518-9FF3-B5A99A4AF22A}" destId="{21A8D9BE-05B7-4804-AE8F-84910010137D}" srcOrd="0" destOrd="0" presId="urn:microsoft.com/office/officeart/2009/3/layout/DescendingProcess"/>
    <dgm:cxn modelId="{778EABCE-F221-48EB-86B7-992E6D19D1E8}" type="presOf" srcId="{C1E38411-6DB2-4E05-BCDE-3AA00F2E2077}" destId="{CCB95E39-6DF8-4D17-A44A-055F73FB8BF3}" srcOrd="0" destOrd="0" presId="urn:microsoft.com/office/officeart/2009/3/layout/DescendingProcess"/>
    <dgm:cxn modelId="{2D60A70D-1419-4300-81A7-0B904EAF601E}" srcId="{52D6C787-046D-475C-9C3F-7EF8AAC398F2}" destId="{C1E38411-6DB2-4E05-BCDE-3AA00F2E2077}" srcOrd="0" destOrd="0" parTransId="{9E60DAA0-9903-4715-A1C5-7C1719D6857C}" sibTransId="{1D244265-A967-4F05-9456-3EFB9ED6A05D}"/>
    <dgm:cxn modelId="{0DB3D518-462A-4D96-9414-3D2F8C5205D7}" srcId="{52D6C787-046D-475C-9C3F-7EF8AAC398F2}" destId="{A4E7CB1D-B154-4518-9FF3-B5A99A4AF22A}" srcOrd="1" destOrd="0" parTransId="{A07EE328-D42D-426E-849A-4D5126EA9F2B}" sibTransId="{91A0732A-4544-42B9-828E-30F6BC19B1F3}"/>
    <dgm:cxn modelId="{535A8B2A-0244-4984-B2A2-3EF19C613DB6}" type="presOf" srcId="{52D6C787-046D-475C-9C3F-7EF8AAC398F2}" destId="{7531398A-66ED-4626-8D38-00E269611CCF}" srcOrd="0" destOrd="0" presId="urn:microsoft.com/office/officeart/2009/3/layout/DescendingProcess"/>
    <dgm:cxn modelId="{968B93AD-4A95-4A75-8534-8BDE8B15C761}" type="presParOf" srcId="{7531398A-66ED-4626-8D38-00E269611CCF}" destId="{0F7189B5-6027-4A05-8C8F-C3EBC847E45E}" srcOrd="0" destOrd="0" presId="urn:microsoft.com/office/officeart/2009/3/layout/DescendingProcess"/>
    <dgm:cxn modelId="{6B527709-DA68-4698-8A89-AB4E8A4C147F}" type="presParOf" srcId="{7531398A-66ED-4626-8D38-00E269611CCF}" destId="{CCB95E39-6DF8-4D17-A44A-055F73FB8BF3}" srcOrd="1" destOrd="0" presId="urn:microsoft.com/office/officeart/2009/3/layout/DescendingProcess"/>
    <dgm:cxn modelId="{84759F25-668F-4E08-9D68-30E73DC3B8D7}" type="presParOf" srcId="{7531398A-66ED-4626-8D38-00E269611CCF}" destId="{21A8D9BE-05B7-4804-AE8F-84910010137D}" srcOrd="2" destOrd="0" presId="urn:microsoft.com/office/officeart/2009/3/layout/Descending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089172B-AB10-4041-8690-C3DA0D38CF2B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id-ID"/>
        </a:p>
      </dgm:t>
    </dgm:pt>
    <dgm:pt modelId="{2CA18DC4-256A-461C-90B3-894E69603651}">
      <dgm:prSet/>
      <dgm:spPr/>
      <dgm:t>
        <a:bodyPr/>
        <a:lstStyle/>
        <a:p>
          <a:pPr rtl="0"/>
          <a:r>
            <a:rPr lang="id-ID" smtClean="0"/>
            <a:t>Sarifah Aini </a:t>
          </a:r>
          <a:br>
            <a:rPr lang="id-ID" smtClean="0"/>
          </a:br>
          <a:r>
            <a:rPr lang="id-ID" smtClean="0"/>
            <a:t>A10110298</a:t>
          </a:r>
          <a:endParaRPr lang="id-ID"/>
        </a:p>
      </dgm:t>
    </dgm:pt>
    <dgm:pt modelId="{84B62A39-7E72-4222-A6E0-67992494A8C0}" type="parTrans" cxnId="{7B717860-D45D-4F60-A5FB-22DA602D6CCF}">
      <dgm:prSet/>
      <dgm:spPr/>
      <dgm:t>
        <a:bodyPr/>
        <a:lstStyle/>
        <a:p>
          <a:endParaRPr lang="id-ID"/>
        </a:p>
      </dgm:t>
    </dgm:pt>
    <dgm:pt modelId="{85088657-1093-48D9-8593-F6573F8B2FF3}" type="sibTrans" cxnId="{7B717860-D45D-4F60-A5FB-22DA602D6CCF}">
      <dgm:prSet/>
      <dgm:spPr/>
      <dgm:t>
        <a:bodyPr/>
        <a:lstStyle/>
        <a:p>
          <a:endParaRPr lang="id-ID"/>
        </a:p>
      </dgm:t>
    </dgm:pt>
    <dgm:pt modelId="{D4949B26-43B5-456E-9C77-F19923056CA3}" type="pres">
      <dgm:prSet presAssocID="{7089172B-AB10-4041-8690-C3DA0D38CF2B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6183ECA4-0504-4C64-A2A8-86B471B7BAB9}" type="pres">
      <dgm:prSet presAssocID="{2CA18DC4-256A-461C-90B3-894E69603651}" presName="horFlow" presStyleCnt="0"/>
      <dgm:spPr/>
    </dgm:pt>
    <dgm:pt modelId="{607B4684-4440-48A3-8E68-BA572B361DCB}" type="pres">
      <dgm:prSet presAssocID="{2CA18DC4-256A-461C-90B3-894E69603651}" presName="bigChev" presStyleLbl="node1" presStyleIdx="0" presStyleCnt="1" custLinFactNeighborX="8835" custLinFactNeighborY="38"/>
      <dgm:spPr/>
    </dgm:pt>
  </dgm:ptLst>
  <dgm:cxnLst>
    <dgm:cxn modelId="{7B717860-D45D-4F60-A5FB-22DA602D6CCF}" srcId="{7089172B-AB10-4041-8690-C3DA0D38CF2B}" destId="{2CA18DC4-256A-461C-90B3-894E69603651}" srcOrd="0" destOrd="0" parTransId="{84B62A39-7E72-4222-A6E0-67992494A8C0}" sibTransId="{85088657-1093-48D9-8593-F6573F8B2FF3}"/>
    <dgm:cxn modelId="{677E02C8-4028-4516-A419-9B1550C25950}" type="presOf" srcId="{7089172B-AB10-4041-8690-C3DA0D38CF2B}" destId="{D4949B26-43B5-456E-9C77-F19923056CA3}" srcOrd="0" destOrd="0" presId="urn:microsoft.com/office/officeart/2005/8/layout/lProcess3"/>
    <dgm:cxn modelId="{FD2BF3CE-FDCC-4E3B-9BFA-82A6968A406D}" type="presOf" srcId="{2CA18DC4-256A-461C-90B3-894E69603651}" destId="{607B4684-4440-48A3-8E68-BA572B361DCB}" srcOrd="0" destOrd="0" presId="urn:microsoft.com/office/officeart/2005/8/layout/lProcess3"/>
    <dgm:cxn modelId="{4FAC4578-9486-40F2-93B5-51DA26CDD969}" type="presParOf" srcId="{D4949B26-43B5-456E-9C77-F19923056CA3}" destId="{6183ECA4-0504-4C64-A2A8-86B471B7BAB9}" srcOrd="0" destOrd="0" presId="urn:microsoft.com/office/officeart/2005/8/layout/lProcess3"/>
    <dgm:cxn modelId="{33D46981-356E-47A8-AB32-D737F7BAF1EA}" type="presParOf" srcId="{6183ECA4-0504-4C64-A2A8-86B471B7BAB9}" destId="{607B4684-4440-48A3-8E68-BA572B361DCB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EDCA908-FC46-4910-A754-B90A048D0B1A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d-ID"/>
        </a:p>
      </dgm:t>
    </dgm:pt>
    <dgm:pt modelId="{23426587-39F2-4A27-9325-73AFD3E01705}">
      <dgm:prSet/>
      <dgm:spPr/>
      <dgm:t>
        <a:bodyPr/>
        <a:lstStyle/>
        <a:p>
          <a:pPr rtl="0"/>
          <a:r>
            <a:rPr lang="id-ID" smtClean="0"/>
            <a:t>LATAR BELAKANG PENELITIAN</a:t>
          </a:r>
          <a:endParaRPr lang="id-ID"/>
        </a:p>
      </dgm:t>
    </dgm:pt>
    <dgm:pt modelId="{6AD459B6-E83B-4FAF-B44B-EA6D39A0D240}" type="parTrans" cxnId="{1F703EE5-8CB3-45F5-B3BE-988CE63508BB}">
      <dgm:prSet/>
      <dgm:spPr/>
      <dgm:t>
        <a:bodyPr/>
        <a:lstStyle/>
        <a:p>
          <a:endParaRPr lang="id-ID"/>
        </a:p>
      </dgm:t>
    </dgm:pt>
    <dgm:pt modelId="{2EFBB3CC-49E1-4972-9834-CBE736EA87D0}" type="sibTrans" cxnId="{1F703EE5-8CB3-45F5-B3BE-988CE63508BB}">
      <dgm:prSet/>
      <dgm:spPr/>
      <dgm:t>
        <a:bodyPr/>
        <a:lstStyle/>
        <a:p>
          <a:endParaRPr lang="id-ID"/>
        </a:p>
      </dgm:t>
    </dgm:pt>
    <dgm:pt modelId="{51050D5D-8AF9-462F-B73E-759F48EE792C}" type="pres">
      <dgm:prSet presAssocID="{6EDCA908-FC46-4910-A754-B90A048D0B1A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5ABA2316-9457-4EAF-A4B9-48BD6A0D1870}" type="pres">
      <dgm:prSet presAssocID="{23426587-39F2-4A27-9325-73AFD3E01705}" presName="horFlow" presStyleCnt="0"/>
      <dgm:spPr/>
    </dgm:pt>
    <dgm:pt modelId="{AFD05731-523B-47DD-96AE-FA8CFE9176C4}" type="pres">
      <dgm:prSet presAssocID="{23426587-39F2-4A27-9325-73AFD3E01705}" presName="bigChev" presStyleLbl="node1" presStyleIdx="0" presStyleCnt="1" custScaleX="377975" custLinFactNeighborX="-8893" custLinFactNeighborY="-77844"/>
      <dgm:spPr/>
    </dgm:pt>
  </dgm:ptLst>
  <dgm:cxnLst>
    <dgm:cxn modelId="{097295CC-BE26-47C4-B8A9-2F661D87DF34}" type="presOf" srcId="{23426587-39F2-4A27-9325-73AFD3E01705}" destId="{AFD05731-523B-47DD-96AE-FA8CFE9176C4}" srcOrd="0" destOrd="0" presId="urn:microsoft.com/office/officeart/2005/8/layout/lProcess3"/>
    <dgm:cxn modelId="{1F703EE5-8CB3-45F5-B3BE-988CE63508BB}" srcId="{6EDCA908-FC46-4910-A754-B90A048D0B1A}" destId="{23426587-39F2-4A27-9325-73AFD3E01705}" srcOrd="0" destOrd="0" parTransId="{6AD459B6-E83B-4FAF-B44B-EA6D39A0D240}" sibTransId="{2EFBB3CC-49E1-4972-9834-CBE736EA87D0}"/>
    <dgm:cxn modelId="{2917F945-3FCC-4822-A043-64AD2BF55819}" type="presOf" srcId="{6EDCA908-FC46-4910-A754-B90A048D0B1A}" destId="{51050D5D-8AF9-462F-B73E-759F48EE792C}" srcOrd="0" destOrd="0" presId="urn:microsoft.com/office/officeart/2005/8/layout/lProcess3"/>
    <dgm:cxn modelId="{D1906400-660C-42D4-80C9-01A10DCE41E0}" type="presParOf" srcId="{51050D5D-8AF9-462F-B73E-759F48EE792C}" destId="{5ABA2316-9457-4EAF-A4B9-48BD6A0D1870}" srcOrd="0" destOrd="0" presId="urn:microsoft.com/office/officeart/2005/8/layout/lProcess3"/>
    <dgm:cxn modelId="{F0E53098-976E-4157-8EAC-C3CBE31A6EE8}" type="presParOf" srcId="{5ABA2316-9457-4EAF-A4B9-48BD6A0D1870}" destId="{AFD05731-523B-47DD-96AE-FA8CFE9176C4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7DEB14-5E53-4999-B0E6-3278B670FB26}" type="doc">
      <dgm:prSet loTypeId="urn:microsoft.com/office/officeart/2005/8/layout/hProcess9" loCatId="process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id-ID"/>
        </a:p>
      </dgm:t>
    </dgm:pt>
    <dgm:pt modelId="{2C0CF495-5CEA-43A9-878B-65C642F5BA78}">
      <dgm:prSet phldrT="[Text]" custT="1"/>
      <dgm:spPr/>
      <dgm:t>
        <a:bodyPr/>
        <a:lstStyle/>
        <a:p>
          <a:r>
            <a:rPr lang="id-ID" sz="2000" dirty="0" smtClean="0"/>
            <a:t>Salah satu fungsi bank adalah menyalurkan dana </a:t>
          </a:r>
          <a:endParaRPr lang="id-ID" dirty="0"/>
        </a:p>
      </dgm:t>
    </dgm:pt>
    <dgm:pt modelId="{84253BAB-B030-43E7-8BDB-35A0F8FB144E}" type="parTrans" cxnId="{F0D71695-E59E-47C8-B126-A4BAA8EB0D0D}">
      <dgm:prSet/>
      <dgm:spPr/>
      <dgm:t>
        <a:bodyPr/>
        <a:lstStyle/>
        <a:p>
          <a:endParaRPr lang="id-ID"/>
        </a:p>
      </dgm:t>
    </dgm:pt>
    <dgm:pt modelId="{B9027465-E186-4B40-B906-9B184D798157}" type="sibTrans" cxnId="{F0D71695-E59E-47C8-B126-A4BAA8EB0D0D}">
      <dgm:prSet/>
      <dgm:spPr/>
      <dgm:t>
        <a:bodyPr/>
        <a:lstStyle/>
        <a:p>
          <a:endParaRPr lang="id-ID"/>
        </a:p>
      </dgm:t>
    </dgm:pt>
    <dgm:pt modelId="{8313E88E-D851-4199-B98A-61A6E235C21F}">
      <dgm:prSet phldrT="[Text]" custT="1"/>
      <dgm:spPr/>
      <dgm:t>
        <a:bodyPr/>
        <a:lstStyle/>
        <a:p>
          <a:r>
            <a:rPr lang="id-ID" sz="2000" dirty="0" smtClean="0"/>
            <a:t>Dana yang disalurkan berupa kredit</a:t>
          </a:r>
          <a:endParaRPr lang="id-ID" dirty="0"/>
        </a:p>
      </dgm:t>
    </dgm:pt>
    <dgm:pt modelId="{B8E5F0BE-DC16-4CA9-AE61-BEB4B25FE4FE}" type="parTrans" cxnId="{AE1B7527-D845-461D-9BA1-56E405DBD9C7}">
      <dgm:prSet/>
      <dgm:spPr/>
      <dgm:t>
        <a:bodyPr/>
        <a:lstStyle/>
        <a:p>
          <a:endParaRPr lang="id-ID"/>
        </a:p>
      </dgm:t>
    </dgm:pt>
    <dgm:pt modelId="{16656E2D-A554-405E-88F5-DF6C0D9B003C}" type="sibTrans" cxnId="{AE1B7527-D845-461D-9BA1-56E405DBD9C7}">
      <dgm:prSet/>
      <dgm:spPr/>
      <dgm:t>
        <a:bodyPr/>
        <a:lstStyle/>
        <a:p>
          <a:endParaRPr lang="id-ID"/>
        </a:p>
      </dgm:t>
    </dgm:pt>
    <dgm:pt modelId="{5FFF271A-EB87-4E8F-AD32-35A8EA036C1A}">
      <dgm:prSet phldrT="[Text]" custT="1"/>
      <dgm:spPr/>
      <dgm:t>
        <a:bodyPr/>
        <a:lstStyle/>
        <a:p>
          <a:pPr algn="ctr"/>
          <a:r>
            <a:rPr lang="id-ID" sz="1800" dirty="0" smtClean="0"/>
            <a:t>Keuntungan yang diperoleh dari kredit berupa bunga dihitung dengan rasio profitabilitas (NIM</a:t>
          </a:r>
          <a:r>
            <a:rPr lang="id-ID" sz="2000" dirty="0" smtClean="0"/>
            <a:t>)</a:t>
          </a:r>
          <a:endParaRPr lang="id-ID" dirty="0"/>
        </a:p>
      </dgm:t>
    </dgm:pt>
    <dgm:pt modelId="{7897131A-E16E-4A47-A4EA-C2004AD96DD6}" type="parTrans" cxnId="{6686EAC5-D52B-4879-A19B-5FEC29DEBF08}">
      <dgm:prSet/>
      <dgm:spPr/>
      <dgm:t>
        <a:bodyPr/>
        <a:lstStyle/>
        <a:p>
          <a:endParaRPr lang="id-ID"/>
        </a:p>
      </dgm:t>
    </dgm:pt>
    <dgm:pt modelId="{DAE8A3BB-773C-45ED-B78E-6AFC82DD82DA}" type="sibTrans" cxnId="{6686EAC5-D52B-4879-A19B-5FEC29DEBF08}">
      <dgm:prSet/>
      <dgm:spPr/>
      <dgm:t>
        <a:bodyPr/>
        <a:lstStyle/>
        <a:p>
          <a:endParaRPr lang="id-ID"/>
        </a:p>
      </dgm:t>
    </dgm:pt>
    <dgm:pt modelId="{43256072-CDAF-428C-9CFE-E339ADC8FFCF}" type="pres">
      <dgm:prSet presAssocID="{B07DEB14-5E53-4999-B0E6-3278B670FB26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id-ID"/>
        </a:p>
      </dgm:t>
    </dgm:pt>
    <dgm:pt modelId="{755ED90C-4EF9-4415-9795-78D195194AEC}" type="pres">
      <dgm:prSet presAssocID="{B07DEB14-5E53-4999-B0E6-3278B670FB26}" presName="arrow" presStyleLbl="bgShp" presStyleIdx="0" presStyleCnt="1" custScaleX="117647" custLinFactNeighborX="-2940" custLinFactNeighborY="-2937"/>
      <dgm:spPr/>
    </dgm:pt>
    <dgm:pt modelId="{0A74BE46-1131-4365-826E-AAA4F6F0D2F6}" type="pres">
      <dgm:prSet presAssocID="{B07DEB14-5E53-4999-B0E6-3278B670FB26}" presName="linearProcess" presStyleCnt="0"/>
      <dgm:spPr/>
    </dgm:pt>
    <dgm:pt modelId="{BC3D29D7-56C8-4022-8EA1-BD5E00860B81}" type="pres">
      <dgm:prSet presAssocID="{2C0CF495-5CEA-43A9-878B-65C642F5BA78}" presName="textNode" presStyleLbl="node1" presStyleIdx="0" presStyleCnt="3" custScaleY="148747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B4A9C62C-228D-4EFA-AD16-1DE6564839BB}" type="pres">
      <dgm:prSet presAssocID="{B9027465-E186-4B40-B906-9B184D798157}" presName="sibTrans" presStyleCnt="0"/>
      <dgm:spPr/>
    </dgm:pt>
    <dgm:pt modelId="{44C2C293-EEBF-4A38-B275-64CB9ED2C06B}" type="pres">
      <dgm:prSet presAssocID="{8313E88E-D851-4199-B98A-61A6E235C21F}" presName="textNode" presStyleLbl="node1" presStyleIdx="1" presStyleCnt="3" custScaleY="148747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66C71A39-CAE4-4AD9-8750-F9791504C75D}" type="pres">
      <dgm:prSet presAssocID="{16656E2D-A554-405E-88F5-DF6C0D9B003C}" presName="sibTrans" presStyleCnt="0"/>
      <dgm:spPr/>
    </dgm:pt>
    <dgm:pt modelId="{B91CFD43-D1C9-4DAF-8B5B-1A8A3BFBB3F5}" type="pres">
      <dgm:prSet presAssocID="{5FFF271A-EB87-4E8F-AD32-35A8EA036C1A}" presName="textNode" presStyleLbl="node1" presStyleIdx="2" presStyleCnt="3" custScaleY="148747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</dgm:ptLst>
  <dgm:cxnLst>
    <dgm:cxn modelId="{F0D71695-E59E-47C8-B126-A4BAA8EB0D0D}" srcId="{B07DEB14-5E53-4999-B0E6-3278B670FB26}" destId="{2C0CF495-5CEA-43A9-878B-65C642F5BA78}" srcOrd="0" destOrd="0" parTransId="{84253BAB-B030-43E7-8BDB-35A0F8FB144E}" sibTransId="{B9027465-E186-4B40-B906-9B184D798157}"/>
    <dgm:cxn modelId="{DF2121A5-D6DE-4797-BDB3-985F7E4D1D68}" type="presOf" srcId="{8313E88E-D851-4199-B98A-61A6E235C21F}" destId="{44C2C293-EEBF-4A38-B275-64CB9ED2C06B}" srcOrd="0" destOrd="0" presId="urn:microsoft.com/office/officeart/2005/8/layout/hProcess9"/>
    <dgm:cxn modelId="{6686EAC5-D52B-4879-A19B-5FEC29DEBF08}" srcId="{B07DEB14-5E53-4999-B0E6-3278B670FB26}" destId="{5FFF271A-EB87-4E8F-AD32-35A8EA036C1A}" srcOrd="2" destOrd="0" parTransId="{7897131A-E16E-4A47-A4EA-C2004AD96DD6}" sibTransId="{DAE8A3BB-773C-45ED-B78E-6AFC82DD82DA}"/>
    <dgm:cxn modelId="{AE1B7527-D845-461D-9BA1-56E405DBD9C7}" srcId="{B07DEB14-5E53-4999-B0E6-3278B670FB26}" destId="{8313E88E-D851-4199-B98A-61A6E235C21F}" srcOrd="1" destOrd="0" parTransId="{B8E5F0BE-DC16-4CA9-AE61-BEB4B25FE4FE}" sibTransId="{16656E2D-A554-405E-88F5-DF6C0D9B003C}"/>
    <dgm:cxn modelId="{0B98310A-19EF-430A-87A0-0C60E80A4256}" type="presOf" srcId="{2C0CF495-5CEA-43A9-878B-65C642F5BA78}" destId="{BC3D29D7-56C8-4022-8EA1-BD5E00860B81}" srcOrd="0" destOrd="0" presId="urn:microsoft.com/office/officeart/2005/8/layout/hProcess9"/>
    <dgm:cxn modelId="{8F522297-2C17-4D44-9210-ABB1F5000E0E}" type="presOf" srcId="{B07DEB14-5E53-4999-B0E6-3278B670FB26}" destId="{43256072-CDAF-428C-9CFE-E339ADC8FFCF}" srcOrd="0" destOrd="0" presId="urn:microsoft.com/office/officeart/2005/8/layout/hProcess9"/>
    <dgm:cxn modelId="{CFBC2495-0E0C-42A6-B43A-BE8BAC2AD883}" type="presOf" srcId="{5FFF271A-EB87-4E8F-AD32-35A8EA036C1A}" destId="{B91CFD43-D1C9-4DAF-8B5B-1A8A3BFBB3F5}" srcOrd="0" destOrd="0" presId="urn:microsoft.com/office/officeart/2005/8/layout/hProcess9"/>
    <dgm:cxn modelId="{00E17413-657F-4519-81C4-E05AAF484F0C}" type="presParOf" srcId="{43256072-CDAF-428C-9CFE-E339ADC8FFCF}" destId="{755ED90C-4EF9-4415-9795-78D195194AEC}" srcOrd="0" destOrd="0" presId="urn:microsoft.com/office/officeart/2005/8/layout/hProcess9"/>
    <dgm:cxn modelId="{6312A1A4-B63F-4C22-9F11-8EF9C0B0DBB2}" type="presParOf" srcId="{43256072-CDAF-428C-9CFE-E339ADC8FFCF}" destId="{0A74BE46-1131-4365-826E-AAA4F6F0D2F6}" srcOrd="1" destOrd="0" presId="urn:microsoft.com/office/officeart/2005/8/layout/hProcess9"/>
    <dgm:cxn modelId="{862E62AA-CDC9-4AFC-9A6E-4B633CB5FA31}" type="presParOf" srcId="{0A74BE46-1131-4365-826E-AAA4F6F0D2F6}" destId="{BC3D29D7-56C8-4022-8EA1-BD5E00860B81}" srcOrd="0" destOrd="0" presId="urn:microsoft.com/office/officeart/2005/8/layout/hProcess9"/>
    <dgm:cxn modelId="{2B5C71C8-5687-4352-9246-50DDA5F0F2F0}" type="presParOf" srcId="{0A74BE46-1131-4365-826E-AAA4F6F0D2F6}" destId="{B4A9C62C-228D-4EFA-AD16-1DE6564839BB}" srcOrd="1" destOrd="0" presId="urn:microsoft.com/office/officeart/2005/8/layout/hProcess9"/>
    <dgm:cxn modelId="{2B28F28B-80A1-4319-8D7A-72909EC201C3}" type="presParOf" srcId="{0A74BE46-1131-4365-826E-AAA4F6F0D2F6}" destId="{44C2C293-EEBF-4A38-B275-64CB9ED2C06B}" srcOrd="2" destOrd="0" presId="urn:microsoft.com/office/officeart/2005/8/layout/hProcess9"/>
    <dgm:cxn modelId="{EE28A798-B1D5-45B6-8D15-D3AED05EE7C9}" type="presParOf" srcId="{0A74BE46-1131-4365-826E-AAA4F6F0D2F6}" destId="{66C71A39-CAE4-4AD9-8750-F9791504C75D}" srcOrd="3" destOrd="0" presId="urn:microsoft.com/office/officeart/2005/8/layout/hProcess9"/>
    <dgm:cxn modelId="{1DBF45BF-239A-429F-A5AB-F0D7070118C4}" type="presParOf" srcId="{0A74BE46-1131-4365-826E-AAA4F6F0D2F6}" destId="{B91CFD43-D1C9-4DAF-8B5B-1A8A3BFBB3F5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0C60631-AE8E-4A4C-A3CF-7B249544D79F}" type="doc">
      <dgm:prSet loTypeId="urn:microsoft.com/office/officeart/2005/8/layout/process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d-ID"/>
        </a:p>
      </dgm:t>
    </dgm:pt>
    <dgm:pt modelId="{A530FF20-F589-40FE-8256-C96A694950C4}">
      <dgm:prSet phldrT="[Text]" phldr="1"/>
      <dgm:spPr/>
      <dgm:t>
        <a:bodyPr/>
        <a:lstStyle/>
        <a:p>
          <a:endParaRPr lang="id-ID" dirty="0"/>
        </a:p>
      </dgm:t>
    </dgm:pt>
    <dgm:pt modelId="{2C80489E-8302-4934-BC6E-964E20B881F5}" type="parTrans" cxnId="{5DF2379E-495E-490B-8CBC-BE27FC8E88D7}">
      <dgm:prSet/>
      <dgm:spPr/>
      <dgm:t>
        <a:bodyPr/>
        <a:lstStyle/>
        <a:p>
          <a:endParaRPr lang="id-ID"/>
        </a:p>
      </dgm:t>
    </dgm:pt>
    <dgm:pt modelId="{7324036C-E92F-455B-A576-E1CDB822A4ED}" type="sibTrans" cxnId="{5DF2379E-495E-490B-8CBC-BE27FC8E88D7}">
      <dgm:prSet/>
      <dgm:spPr/>
      <dgm:t>
        <a:bodyPr/>
        <a:lstStyle/>
        <a:p>
          <a:endParaRPr lang="id-ID"/>
        </a:p>
      </dgm:t>
    </dgm:pt>
    <dgm:pt modelId="{067568A7-5822-4EA8-8C30-EF7687EA4A73}">
      <dgm:prSet phldrT="[Text]"/>
      <dgm:spPr/>
      <dgm:t>
        <a:bodyPr/>
        <a:lstStyle/>
        <a:p>
          <a:r>
            <a:rPr lang="id-ID" dirty="0" smtClean="0"/>
            <a:t>Bagaimana perkembangan penyaluran kredit pada </a:t>
          </a:r>
          <a:br>
            <a:rPr lang="id-ID" dirty="0" smtClean="0"/>
          </a:br>
          <a:r>
            <a:rPr lang="id-ID" dirty="0" smtClean="0"/>
            <a:t>Bank Nagari</a:t>
          </a:r>
          <a:endParaRPr lang="id-ID" dirty="0"/>
        </a:p>
      </dgm:t>
    </dgm:pt>
    <dgm:pt modelId="{E8C8D062-414B-4717-8375-FF6D88ED7519}" type="parTrans" cxnId="{5A7715BE-4C62-4CBA-A96D-9D1A316BAE50}">
      <dgm:prSet/>
      <dgm:spPr/>
      <dgm:t>
        <a:bodyPr/>
        <a:lstStyle/>
        <a:p>
          <a:endParaRPr lang="id-ID"/>
        </a:p>
      </dgm:t>
    </dgm:pt>
    <dgm:pt modelId="{E387B129-116A-455C-9D53-7794943C26A3}" type="sibTrans" cxnId="{5A7715BE-4C62-4CBA-A96D-9D1A316BAE50}">
      <dgm:prSet/>
      <dgm:spPr/>
      <dgm:t>
        <a:bodyPr/>
        <a:lstStyle/>
        <a:p>
          <a:endParaRPr lang="id-ID"/>
        </a:p>
      </dgm:t>
    </dgm:pt>
    <dgm:pt modelId="{85D46977-E378-4192-8ABD-8CF6BFF7F5A9}">
      <dgm:prSet phldrT="[Text]" phldr="1"/>
      <dgm:spPr/>
      <dgm:t>
        <a:bodyPr/>
        <a:lstStyle/>
        <a:p>
          <a:endParaRPr lang="id-ID"/>
        </a:p>
      </dgm:t>
    </dgm:pt>
    <dgm:pt modelId="{6E316437-6C29-4ED8-AB75-C27DEF51DAD0}" type="parTrans" cxnId="{FD5A7BAB-F406-4F7B-AC2A-B4695B5D0073}">
      <dgm:prSet/>
      <dgm:spPr/>
      <dgm:t>
        <a:bodyPr/>
        <a:lstStyle/>
        <a:p>
          <a:endParaRPr lang="id-ID"/>
        </a:p>
      </dgm:t>
    </dgm:pt>
    <dgm:pt modelId="{875A7A1F-59EE-4689-AB7F-C9E7964AA04A}" type="sibTrans" cxnId="{FD5A7BAB-F406-4F7B-AC2A-B4695B5D0073}">
      <dgm:prSet/>
      <dgm:spPr/>
      <dgm:t>
        <a:bodyPr/>
        <a:lstStyle/>
        <a:p>
          <a:endParaRPr lang="id-ID"/>
        </a:p>
      </dgm:t>
    </dgm:pt>
    <dgm:pt modelId="{74072C72-13FF-4DFF-8FE8-2395C40BC8D1}">
      <dgm:prSet phldrT="[Text]" phldr="1"/>
      <dgm:spPr/>
      <dgm:t>
        <a:bodyPr/>
        <a:lstStyle/>
        <a:p>
          <a:endParaRPr lang="id-ID"/>
        </a:p>
      </dgm:t>
    </dgm:pt>
    <dgm:pt modelId="{719FB101-94BB-4D64-82FE-6C29C51A5FCB}" type="parTrans" cxnId="{DBD47312-5761-4E5B-905A-4B4A53AF2496}">
      <dgm:prSet/>
      <dgm:spPr/>
      <dgm:t>
        <a:bodyPr/>
        <a:lstStyle/>
        <a:p>
          <a:endParaRPr lang="id-ID"/>
        </a:p>
      </dgm:t>
    </dgm:pt>
    <dgm:pt modelId="{5638AAAA-7C89-4FFE-8399-71975C93D2CF}" type="sibTrans" cxnId="{DBD47312-5761-4E5B-905A-4B4A53AF2496}">
      <dgm:prSet/>
      <dgm:spPr/>
      <dgm:t>
        <a:bodyPr/>
        <a:lstStyle/>
        <a:p>
          <a:endParaRPr lang="id-ID"/>
        </a:p>
      </dgm:t>
    </dgm:pt>
    <dgm:pt modelId="{476A7D98-19BB-4CD8-A758-6CF46405033C}">
      <dgm:prSet phldrT="[Text]"/>
      <dgm:spPr/>
      <dgm:t>
        <a:bodyPr/>
        <a:lstStyle/>
        <a:p>
          <a:r>
            <a:rPr lang="id-ID" dirty="0" smtClean="0"/>
            <a:t>Bagaimana pengaruh Penyaluran kredit terhadap </a:t>
          </a:r>
          <a:r>
            <a:rPr lang="id-ID" i="1" dirty="0" smtClean="0"/>
            <a:t>Net Interest Margin </a:t>
          </a:r>
          <a:r>
            <a:rPr lang="id-ID" dirty="0" smtClean="0"/>
            <a:t>(NIM) pada Bank Nagari.</a:t>
          </a:r>
          <a:endParaRPr lang="id-ID" dirty="0"/>
        </a:p>
      </dgm:t>
    </dgm:pt>
    <dgm:pt modelId="{71CA7047-CF15-43C4-B371-CADE427A00B5}" type="parTrans" cxnId="{9579693F-127A-4E80-8031-02559C5BFB0C}">
      <dgm:prSet/>
      <dgm:spPr/>
      <dgm:t>
        <a:bodyPr/>
        <a:lstStyle/>
        <a:p>
          <a:endParaRPr lang="id-ID"/>
        </a:p>
      </dgm:t>
    </dgm:pt>
    <dgm:pt modelId="{1806FA00-D816-4C09-A096-EA4247AB59E2}" type="sibTrans" cxnId="{9579693F-127A-4E80-8031-02559C5BFB0C}">
      <dgm:prSet/>
      <dgm:spPr/>
      <dgm:t>
        <a:bodyPr/>
        <a:lstStyle/>
        <a:p>
          <a:endParaRPr lang="id-ID"/>
        </a:p>
      </dgm:t>
    </dgm:pt>
    <dgm:pt modelId="{5CB5F675-F86C-43D9-B076-133E1F37AC6A}">
      <dgm:prSet/>
      <dgm:spPr/>
      <dgm:t>
        <a:bodyPr/>
        <a:lstStyle/>
        <a:p>
          <a:r>
            <a:rPr lang="id-ID" dirty="0" smtClean="0"/>
            <a:t>Bagaimana perkembangan </a:t>
          </a:r>
          <a:r>
            <a:rPr lang="id-ID" i="1" dirty="0" smtClean="0"/>
            <a:t>Net Interest Margin </a:t>
          </a:r>
          <a:r>
            <a:rPr lang="id-ID" dirty="0" smtClean="0"/>
            <a:t>(NIM) pada Bank Nagari</a:t>
          </a:r>
          <a:endParaRPr lang="id-ID" dirty="0"/>
        </a:p>
      </dgm:t>
    </dgm:pt>
    <dgm:pt modelId="{CFF95717-8675-4CE3-B82E-0EFD825FFA26}" type="parTrans" cxnId="{BD1F7259-B2EC-4E57-826F-773B2C7949E2}">
      <dgm:prSet/>
      <dgm:spPr/>
      <dgm:t>
        <a:bodyPr/>
        <a:lstStyle/>
        <a:p>
          <a:endParaRPr lang="id-ID"/>
        </a:p>
      </dgm:t>
    </dgm:pt>
    <dgm:pt modelId="{8FE3FBFC-DF2A-4819-94EE-84E34919A6E1}" type="sibTrans" cxnId="{BD1F7259-B2EC-4E57-826F-773B2C7949E2}">
      <dgm:prSet/>
      <dgm:spPr/>
      <dgm:t>
        <a:bodyPr/>
        <a:lstStyle/>
        <a:p>
          <a:endParaRPr lang="id-ID"/>
        </a:p>
      </dgm:t>
    </dgm:pt>
    <dgm:pt modelId="{2ECCCE68-880B-4963-9DAC-51BABC0F3FC1}" type="pres">
      <dgm:prSet presAssocID="{80C60631-AE8E-4A4C-A3CF-7B249544D79F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id-ID"/>
        </a:p>
      </dgm:t>
    </dgm:pt>
    <dgm:pt modelId="{F763F24C-13EE-4020-8788-A484B132A9B4}" type="pres">
      <dgm:prSet presAssocID="{74072C72-13FF-4DFF-8FE8-2395C40BC8D1}" presName="boxAndChildren" presStyleCnt="0"/>
      <dgm:spPr/>
    </dgm:pt>
    <dgm:pt modelId="{16D60E23-17B4-479A-80AC-DF5090ED4076}" type="pres">
      <dgm:prSet presAssocID="{74072C72-13FF-4DFF-8FE8-2395C40BC8D1}" presName="parentTextBox" presStyleLbl="node1" presStyleIdx="0" presStyleCnt="3"/>
      <dgm:spPr/>
      <dgm:t>
        <a:bodyPr/>
        <a:lstStyle/>
        <a:p>
          <a:endParaRPr lang="id-ID"/>
        </a:p>
      </dgm:t>
    </dgm:pt>
    <dgm:pt modelId="{98C25D3C-D992-43ED-8E09-C4A32EA93D29}" type="pres">
      <dgm:prSet presAssocID="{74072C72-13FF-4DFF-8FE8-2395C40BC8D1}" presName="entireBox" presStyleLbl="node1" presStyleIdx="0" presStyleCnt="3"/>
      <dgm:spPr/>
      <dgm:t>
        <a:bodyPr/>
        <a:lstStyle/>
        <a:p>
          <a:endParaRPr lang="id-ID"/>
        </a:p>
      </dgm:t>
    </dgm:pt>
    <dgm:pt modelId="{D17BA581-97C8-4FB9-B810-458DCFDAF075}" type="pres">
      <dgm:prSet presAssocID="{74072C72-13FF-4DFF-8FE8-2395C40BC8D1}" presName="descendantBox" presStyleCnt="0"/>
      <dgm:spPr/>
    </dgm:pt>
    <dgm:pt modelId="{9B80C8FB-2720-4AFE-820B-68AD9FC0D9A4}" type="pres">
      <dgm:prSet presAssocID="{476A7D98-19BB-4CD8-A758-6CF46405033C}" presName="childTextBox" presStyleLbl="fgAccFollowNode1" presStyleIdx="0" presStyleCnt="3" custScaleY="202363" custLinFactNeighborX="-624" custLinFactNeighborY="-82836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5B02248E-C08B-412F-9838-DEC6BA5CEEE1}" type="pres">
      <dgm:prSet presAssocID="{875A7A1F-59EE-4689-AB7F-C9E7964AA04A}" presName="sp" presStyleCnt="0"/>
      <dgm:spPr/>
    </dgm:pt>
    <dgm:pt modelId="{92739052-F9B7-4755-8A98-4192D00690F0}" type="pres">
      <dgm:prSet presAssocID="{85D46977-E378-4192-8ABD-8CF6BFF7F5A9}" presName="arrowAndChildren" presStyleCnt="0"/>
      <dgm:spPr/>
    </dgm:pt>
    <dgm:pt modelId="{64A3EEE9-5EDE-4030-B8E3-022ABE6937F6}" type="pres">
      <dgm:prSet presAssocID="{85D46977-E378-4192-8ABD-8CF6BFF7F5A9}" presName="parentTextArrow" presStyleLbl="node1" presStyleIdx="0" presStyleCnt="3"/>
      <dgm:spPr/>
      <dgm:t>
        <a:bodyPr/>
        <a:lstStyle/>
        <a:p>
          <a:endParaRPr lang="id-ID"/>
        </a:p>
      </dgm:t>
    </dgm:pt>
    <dgm:pt modelId="{A51DF22A-6C42-489B-AA95-CB95BB1DF56E}" type="pres">
      <dgm:prSet presAssocID="{85D46977-E378-4192-8ABD-8CF6BFF7F5A9}" presName="arrow" presStyleLbl="node1" presStyleIdx="1" presStyleCnt="3"/>
      <dgm:spPr/>
      <dgm:t>
        <a:bodyPr/>
        <a:lstStyle/>
        <a:p>
          <a:endParaRPr lang="id-ID"/>
        </a:p>
      </dgm:t>
    </dgm:pt>
    <dgm:pt modelId="{5B67C60B-60B1-4263-843B-3BE8B561CC8D}" type="pres">
      <dgm:prSet presAssocID="{85D46977-E378-4192-8ABD-8CF6BFF7F5A9}" presName="descendantArrow" presStyleCnt="0"/>
      <dgm:spPr/>
    </dgm:pt>
    <dgm:pt modelId="{7929050B-6EB4-46D0-AF5A-0CAA34410F77}" type="pres">
      <dgm:prSet presAssocID="{5CB5F675-F86C-43D9-B076-133E1F37AC6A}" presName="childTextArrow" presStyleLbl="fgAccFollowNode1" presStyleIdx="1" presStyleCnt="3" custScaleX="98999" custScaleY="232688" custLinFactY="-308" custLinFactNeighborX="0" custLinFactNeighborY="-100000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E45EDEEE-C30D-481C-9C2A-29C3E1D91894}" type="pres">
      <dgm:prSet presAssocID="{7324036C-E92F-455B-A576-E1CDB822A4ED}" presName="sp" presStyleCnt="0"/>
      <dgm:spPr/>
    </dgm:pt>
    <dgm:pt modelId="{9D35A12C-B5E7-4969-AC31-0B529AC849E4}" type="pres">
      <dgm:prSet presAssocID="{A530FF20-F589-40FE-8256-C96A694950C4}" presName="arrowAndChildren" presStyleCnt="0"/>
      <dgm:spPr/>
    </dgm:pt>
    <dgm:pt modelId="{D312642B-91C6-4676-ADA2-0A8B536B1BB1}" type="pres">
      <dgm:prSet presAssocID="{A530FF20-F589-40FE-8256-C96A694950C4}" presName="parentTextArrow" presStyleLbl="node1" presStyleIdx="1" presStyleCnt="3"/>
      <dgm:spPr/>
      <dgm:t>
        <a:bodyPr/>
        <a:lstStyle/>
        <a:p>
          <a:endParaRPr lang="id-ID"/>
        </a:p>
      </dgm:t>
    </dgm:pt>
    <dgm:pt modelId="{DD8E2D06-FC2C-4D2F-91FA-D50FFBA5CA79}" type="pres">
      <dgm:prSet presAssocID="{A530FF20-F589-40FE-8256-C96A694950C4}" presName="arrow" presStyleLbl="node1" presStyleIdx="2" presStyleCnt="3"/>
      <dgm:spPr/>
      <dgm:t>
        <a:bodyPr/>
        <a:lstStyle/>
        <a:p>
          <a:endParaRPr lang="id-ID"/>
        </a:p>
      </dgm:t>
    </dgm:pt>
    <dgm:pt modelId="{2721FDA8-87FB-4FA5-8044-A8D94ABE6EBF}" type="pres">
      <dgm:prSet presAssocID="{A530FF20-F589-40FE-8256-C96A694950C4}" presName="descendantArrow" presStyleCnt="0"/>
      <dgm:spPr/>
    </dgm:pt>
    <dgm:pt modelId="{1EBB5ECA-A16C-4C28-B052-8130C055CF5E}" type="pres">
      <dgm:prSet presAssocID="{067568A7-5822-4EA8-8C30-EF7687EA4A73}" presName="childTextArrow" presStyleLbl="fgAccFollowNode1" presStyleIdx="2" presStyleCnt="3" custScaleX="952915" custScaleY="191101" custLinFactY="-1810" custLinFactNeighborX="4399" custLinFactNeighborY="-100000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</dgm:ptLst>
  <dgm:cxnLst>
    <dgm:cxn modelId="{05EADCE8-6F84-4F5D-A06E-9B4C09156EFE}" type="presOf" srcId="{74072C72-13FF-4DFF-8FE8-2395C40BC8D1}" destId="{16D60E23-17B4-479A-80AC-DF5090ED4076}" srcOrd="0" destOrd="0" presId="urn:microsoft.com/office/officeart/2005/8/layout/process4"/>
    <dgm:cxn modelId="{F3D088E0-D9EC-4805-892C-8C78E1C00E3D}" type="presOf" srcId="{85D46977-E378-4192-8ABD-8CF6BFF7F5A9}" destId="{64A3EEE9-5EDE-4030-B8E3-022ABE6937F6}" srcOrd="0" destOrd="0" presId="urn:microsoft.com/office/officeart/2005/8/layout/process4"/>
    <dgm:cxn modelId="{50084999-DFF5-4FD4-B36A-6386A067751C}" type="presOf" srcId="{067568A7-5822-4EA8-8C30-EF7687EA4A73}" destId="{1EBB5ECA-A16C-4C28-B052-8130C055CF5E}" srcOrd="0" destOrd="0" presId="urn:microsoft.com/office/officeart/2005/8/layout/process4"/>
    <dgm:cxn modelId="{DBD47312-5761-4E5B-905A-4B4A53AF2496}" srcId="{80C60631-AE8E-4A4C-A3CF-7B249544D79F}" destId="{74072C72-13FF-4DFF-8FE8-2395C40BC8D1}" srcOrd="2" destOrd="0" parTransId="{719FB101-94BB-4D64-82FE-6C29C51A5FCB}" sibTransId="{5638AAAA-7C89-4FFE-8399-71975C93D2CF}"/>
    <dgm:cxn modelId="{4376BE3D-ABA9-49AF-9E2C-1A5A154B6305}" type="presOf" srcId="{5CB5F675-F86C-43D9-B076-133E1F37AC6A}" destId="{7929050B-6EB4-46D0-AF5A-0CAA34410F77}" srcOrd="0" destOrd="0" presId="urn:microsoft.com/office/officeart/2005/8/layout/process4"/>
    <dgm:cxn modelId="{9579693F-127A-4E80-8031-02559C5BFB0C}" srcId="{74072C72-13FF-4DFF-8FE8-2395C40BC8D1}" destId="{476A7D98-19BB-4CD8-A758-6CF46405033C}" srcOrd="0" destOrd="0" parTransId="{71CA7047-CF15-43C4-B371-CADE427A00B5}" sibTransId="{1806FA00-D816-4C09-A096-EA4247AB59E2}"/>
    <dgm:cxn modelId="{2FEDEFD9-78EF-4B22-BA3E-4E0031E421A4}" type="presOf" srcId="{476A7D98-19BB-4CD8-A758-6CF46405033C}" destId="{9B80C8FB-2720-4AFE-820B-68AD9FC0D9A4}" srcOrd="0" destOrd="0" presId="urn:microsoft.com/office/officeart/2005/8/layout/process4"/>
    <dgm:cxn modelId="{5DF2379E-495E-490B-8CBC-BE27FC8E88D7}" srcId="{80C60631-AE8E-4A4C-A3CF-7B249544D79F}" destId="{A530FF20-F589-40FE-8256-C96A694950C4}" srcOrd="0" destOrd="0" parTransId="{2C80489E-8302-4934-BC6E-964E20B881F5}" sibTransId="{7324036C-E92F-455B-A576-E1CDB822A4ED}"/>
    <dgm:cxn modelId="{030004B3-1277-42D1-BBEB-C0672F872415}" type="presOf" srcId="{80C60631-AE8E-4A4C-A3CF-7B249544D79F}" destId="{2ECCCE68-880B-4963-9DAC-51BABC0F3FC1}" srcOrd="0" destOrd="0" presId="urn:microsoft.com/office/officeart/2005/8/layout/process4"/>
    <dgm:cxn modelId="{BD1F7259-B2EC-4E57-826F-773B2C7949E2}" srcId="{85D46977-E378-4192-8ABD-8CF6BFF7F5A9}" destId="{5CB5F675-F86C-43D9-B076-133E1F37AC6A}" srcOrd="0" destOrd="0" parTransId="{CFF95717-8675-4CE3-B82E-0EFD825FFA26}" sibTransId="{8FE3FBFC-DF2A-4819-94EE-84E34919A6E1}"/>
    <dgm:cxn modelId="{FD5A7BAB-F406-4F7B-AC2A-B4695B5D0073}" srcId="{80C60631-AE8E-4A4C-A3CF-7B249544D79F}" destId="{85D46977-E378-4192-8ABD-8CF6BFF7F5A9}" srcOrd="1" destOrd="0" parTransId="{6E316437-6C29-4ED8-AB75-C27DEF51DAD0}" sibTransId="{875A7A1F-59EE-4689-AB7F-C9E7964AA04A}"/>
    <dgm:cxn modelId="{B8E57BE6-BE0B-40A3-83FD-F7A9A57F4F7E}" type="presOf" srcId="{74072C72-13FF-4DFF-8FE8-2395C40BC8D1}" destId="{98C25D3C-D992-43ED-8E09-C4A32EA93D29}" srcOrd="1" destOrd="0" presId="urn:microsoft.com/office/officeart/2005/8/layout/process4"/>
    <dgm:cxn modelId="{21D9B8E2-A855-4A68-BFF4-0269252BCDDA}" type="presOf" srcId="{85D46977-E378-4192-8ABD-8CF6BFF7F5A9}" destId="{A51DF22A-6C42-489B-AA95-CB95BB1DF56E}" srcOrd="1" destOrd="0" presId="urn:microsoft.com/office/officeart/2005/8/layout/process4"/>
    <dgm:cxn modelId="{5A7715BE-4C62-4CBA-A96D-9D1A316BAE50}" srcId="{A530FF20-F589-40FE-8256-C96A694950C4}" destId="{067568A7-5822-4EA8-8C30-EF7687EA4A73}" srcOrd="0" destOrd="0" parTransId="{E8C8D062-414B-4717-8375-FF6D88ED7519}" sibTransId="{E387B129-116A-455C-9D53-7794943C26A3}"/>
    <dgm:cxn modelId="{A4CF4ECD-52DF-42F2-BA54-1F25C0A6584D}" type="presOf" srcId="{A530FF20-F589-40FE-8256-C96A694950C4}" destId="{D312642B-91C6-4676-ADA2-0A8B536B1BB1}" srcOrd="0" destOrd="0" presId="urn:microsoft.com/office/officeart/2005/8/layout/process4"/>
    <dgm:cxn modelId="{4060CB91-5E15-40F3-B0AD-9F9641F27CFF}" type="presOf" srcId="{A530FF20-F589-40FE-8256-C96A694950C4}" destId="{DD8E2D06-FC2C-4D2F-91FA-D50FFBA5CA79}" srcOrd="1" destOrd="0" presId="urn:microsoft.com/office/officeart/2005/8/layout/process4"/>
    <dgm:cxn modelId="{13CA53AB-D6EB-41AB-B9FE-50B50CE52D5D}" type="presParOf" srcId="{2ECCCE68-880B-4963-9DAC-51BABC0F3FC1}" destId="{F763F24C-13EE-4020-8788-A484B132A9B4}" srcOrd="0" destOrd="0" presId="urn:microsoft.com/office/officeart/2005/8/layout/process4"/>
    <dgm:cxn modelId="{086B4CAB-1D76-4863-806B-A576EDB84887}" type="presParOf" srcId="{F763F24C-13EE-4020-8788-A484B132A9B4}" destId="{16D60E23-17B4-479A-80AC-DF5090ED4076}" srcOrd="0" destOrd="0" presId="urn:microsoft.com/office/officeart/2005/8/layout/process4"/>
    <dgm:cxn modelId="{C93806EC-1688-4ACD-809F-62E22806225E}" type="presParOf" srcId="{F763F24C-13EE-4020-8788-A484B132A9B4}" destId="{98C25D3C-D992-43ED-8E09-C4A32EA93D29}" srcOrd="1" destOrd="0" presId="urn:microsoft.com/office/officeart/2005/8/layout/process4"/>
    <dgm:cxn modelId="{61CFABCC-DAD1-4050-8117-8C47918D9895}" type="presParOf" srcId="{F763F24C-13EE-4020-8788-A484B132A9B4}" destId="{D17BA581-97C8-4FB9-B810-458DCFDAF075}" srcOrd="2" destOrd="0" presId="urn:microsoft.com/office/officeart/2005/8/layout/process4"/>
    <dgm:cxn modelId="{D2D8FB75-EFDB-4AA1-AA47-3C8EE8CE37AA}" type="presParOf" srcId="{D17BA581-97C8-4FB9-B810-458DCFDAF075}" destId="{9B80C8FB-2720-4AFE-820B-68AD9FC0D9A4}" srcOrd="0" destOrd="0" presId="urn:microsoft.com/office/officeart/2005/8/layout/process4"/>
    <dgm:cxn modelId="{008A51E9-D8CA-47A9-9110-0DFC9BF76F7F}" type="presParOf" srcId="{2ECCCE68-880B-4963-9DAC-51BABC0F3FC1}" destId="{5B02248E-C08B-412F-9838-DEC6BA5CEEE1}" srcOrd="1" destOrd="0" presId="urn:microsoft.com/office/officeart/2005/8/layout/process4"/>
    <dgm:cxn modelId="{BD442981-3809-4F51-83C3-CCAE5D66276D}" type="presParOf" srcId="{2ECCCE68-880B-4963-9DAC-51BABC0F3FC1}" destId="{92739052-F9B7-4755-8A98-4192D00690F0}" srcOrd="2" destOrd="0" presId="urn:microsoft.com/office/officeart/2005/8/layout/process4"/>
    <dgm:cxn modelId="{461A5D54-FFA4-4CB2-97E7-4C98D906A83A}" type="presParOf" srcId="{92739052-F9B7-4755-8A98-4192D00690F0}" destId="{64A3EEE9-5EDE-4030-B8E3-022ABE6937F6}" srcOrd="0" destOrd="0" presId="urn:microsoft.com/office/officeart/2005/8/layout/process4"/>
    <dgm:cxn modelId="{8D4DEACF-59F7-4B62-B656-10FCEACEDFD3}" type="presParOf" srcId="{92739052-F9B7-4755-8A98-4192D00690F0}" destId="{A51DF22A-6C42-489B-AA95-CB95BB1DF56E}" srcOrd="1" destOrd="0" presId="urn:microsoft.com/office/officeart/2005/8/layout/process4"/>
    <dgm:cxn modelId="{153DC7B8-0C55-414F-9CEB-7433526FC1EC}" type="presParOf" srcId="{92739052-F9B7-4755-8A98-4192D00690F0}" destId="{5B67C60B-60B1-4263-843B-3BE8B561CC8D}" srcOrd="2" destOrd="0" presId="urn:microsoft.com/office/officeart/2005/8/layout/process4"/>
    <dgm:cxn modelId="{80A4F9FC-5F73-41BB-993F-818E938594CB}" type="presParOf" srcId="{5B67C60B-60B1-4263-843B-3BE8B561CC8D}" destId="{7929050B-6EB4-46D0-AF5A-0CAA34410F77}" srcOrd="0" destOrd="0" presId="urn:microsoft.com/office/officeart/2005/8/layout/process4"/>
    <dgm:cxn modelId="{C93F4D24-43A5-4B9C-A2C5-CC26BA3E05AC}" type="presParOf" srcId="{2ECCCE68-880B-4963-9DAC-51BABC0F3FC1}" destId="{E45EDEEE-C30D-481C-9C2A-29C3E1D91894}" srcOrd="3" destOrd="0" presId="urn:microsoft.com/office/officeart/2005/8/layout/process4"/>
    <dgm:cxn modelId="{8F0DF623-9D19-4123-A604-DDEBD5EBF9D6}" type="presParOf" srcId="{2ECCCE68-880B-4963-9DAC-51BABC0F3FC1}" destId="{9D35A12C-B5E7-4969-AC31-0B529AC849E4}" srcOrd="4" destOrd="0" presId="urn:microsoft.com/office/officeart/2005/8/layout/process4"/>
    <dgm:cxn modelId="{8EDCFFD0-4885-4E1F-89B5-65768EBAE674}" type="presParOf" srcId="{9D35A12C-B5E7-4969-AC31-0B529AC849E4}" destId="{D312642B-91C6-4676-ADA2-0A8B536B1BB1}" srcOrd="0" destOrd="0" presId="urn:microsoft.com/office/officeart/2005/8/layout/process4"/>
    <dgm:cxn modelId="{E39FC718-7C73-46A3-A41E-4CEC9F2AC542}" type="presParOf" srcId="{9D35A12C-B5E7-4969-AC31-0B529AC849E4}" destId="{DD8E2D06-FC2C-4D2F-91FA-D50FFBA5CA79}" srcOrd="1" destOrd="0" presId="urn:microsoft.com/office/officeart/2005/8/layout/process4"/>
    <dgm:cxn modelId="{F8247BD0-98AE-4594-9930-CC217F1FEA71}" type="presParOf" srcId="{9D35A12C-B5E7-4969-AC31-0B529AC849E4}" destId="{2721FDA8-87FB-4FA5-8044-A8D94ABE6EBF}" srcOrd="2" destOrd="0" presId="urn:microsoft.com/office/officeart/2005/8/layout/process4"/>
    <dgm:cxn modelId="{99089F9F-C096-4702-AAAB-F164179F43CA}" type="presParOf" srcId="{2721FDA8-87FB-4FA5-8044-A8D94ABE6EBF}" destId="{1EBB5ECA-A16C-4C28-B052-8130C055CF5E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66CFE90-83C0-427E-8EAF-CA8EFE30CB7E}" type="doc">
      <dgm:prSet loTypeId="urn:microsoft.com/office/officeart/2008/layout/BendingPictureCaptionList" loCatId="picture" qsTypeId="urn:microsoft.com/office/officeart/2009/2/quickstyle/3d8" qsCatId="3D" csTypeId="urn:microsoft.com/office/officeart/2005/8/colors/accent1_2" csCatId="accent1" phldr="1"/>
      <dgm:spPr/>
      <dgm:t>
        <a:bodyPr/>
        <a:lstStyle/>
        <a:p>
          <a:endParaRPr lang="id-ID"/>
        </a:p>
      </dgm:t>
    </dgm:pt>
    <dgm:pt modelId="{539D22FC-89C5-4ED6-84DE-116F25779EEC}">
      <dgm:prSet phldrT="[Text]"/>
      <dgm:spPr/>
      <dgm:t>
        <a:bodyPr/>
        <a:lstStyle/>
        <a:p>
          <a:r>
            <a:rPr lang="id-ID" dirty="0" smtClean="0"/>
            <a:t>Deskriptif</a:t>
          </a:r>
          <a:endParaRPr lang="id-ID" dirty="0"/>
        </a:p>
      </dgm:t>
    </dgm:pt>
    <dgm:pt modelId="{3398E785-C6FF-42F3-BC35-C307EEDE9A36}" type="parTrans" cxnId="{37CD26D1-037B-46AD-9EE9-4C9EA1E3F397}">
      <dgm:prSet/>
      <dgm:spPr/>
      <dgm:t>
        <a:bodyPr/>
        <a:lstStyle/>
        <a:p>
          <a:endParaRPr lang="id-ID"/>
        </a:p>
      </dgm:t>
    </dgm:pt>
    <dgm:pt modelId="{0BA20D72-F4A1-48AA-AFA0-B0906F463CED}" type="sibTrans" cxnId="{37CD26D1-037B-46AD-9EE9-4C9EA1E3F397}">
      <dgm:prSet/>
      <dgm:spPr/>
      <dgm:t>
        <a:bodyPr/>
        <a:lstStyle/>
        <a:p>
          <a:endParaRPr lang="id-ID"/>
        </a:p>
      </dgm:t>
    </dgm:pt>
    <dgm:pt modelId="{1BC94D82-0097-4C67-8BB5-A2942C5EDC61}">
      <dgm:prSet phldrT="[Text]"/>
      <dgm:spPr/>
      <dgm:t>
        <a:bodyPr/>
        <a:lstStyle/>
        <a:p>
          <a:r>
            <a:rPr lang="id-ID" dirty="0" smtClean="0"/>
            <a:t>Verifikatif</a:t>
          </a:r>
          <a:endParaRPr lang="id-ID" dirty="0"/>
        </a:p>
      </dgm:t>
    </dgm:pt>
    <dgm:pt modelId="{249BFBF7-FD91-4979-BC2A-F2DBE98412E0}" type="parTrans" cxnId="{4B5B9446-D5C8-4FF9-AB99-A8F61516D2DD}">
      <dgm:prSet/>
      <dgm:spPr/>
      <dgm:t>
        <a:bodyPr/>
        <a:lstStyle/>
        <a:p>
          <a:endParaRPr lang="id-ID"/>
        </a:p>
      </dgm:t>
    </dgm:pt>
    <dgm:pt modelId="{C9083F8B-36D0-4EB5-A43F-5752502D6325}" type="sibTrans" cxnId="{4B5B9446-D5C8-4FF9-AB99-A8F61516D2DD}">
      <dgm:prSet/>
      <dgm:spPr/>
      <dgm:t>
        <a:bodyPr/>
        <a:lstStyle/>
        <a:p>
          <a:endParaRPr lang="id-ID"/>
        </a:p>
      </dgm:t>
    </dgm:pt>
    <dgm:pt modelId="{5512ED6B-DB93-4D16-9D50-6D5A7045A759}" type="pres">
      <dgm:prSet presAssocID="{B66CFE90-83C0-427E-8EAF-CA8EFE30CB7E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id-ID"/>
        </a:p>
      </dgm:t>
    </dgm:pt>
    <dgm:pt modelId="{4E6094B3-CFB7-471B-9102-6838F4E7522C}" type="pres">
      <dgm:prSet presAssocID="{539D22FC-89C5-4ED6-84DE-116F25779EEC}" presName="composite" presStyleCnt="0"/>
      <dgm:spPr/>
    </dgm:pt>
    <dgm:pt modelId="{135E8DA5-386D-44C4-B738-75C10672C372}" type="pres">
      <dgm:prSet presAssocID="{539D22FC-89C5-4ED6-84DE-116F25779EEC}" presName="rect1" presStyleLbl="bgImgPlace1" presStyleIdx="0" presStyleCnt="2"/>
      <dgm:spPr/>
    </dgm:pt>
    <dgm:pt modelId="{5E5F09D2-C0F0-4D1A-BF92-3CF7E2ED19A6}" type="pres">
      <dgm:prSet presAssocID="{539D22FC-89C5-4ED6-84DE-116F25779EEC}" presName="wedgeRectCallout1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61E4C7D6-54B2-4E1C-BB64-43A7D456E8BC}" type="pres">
      <dgm:prSet presAssocID="{0BA20D72-F4A1-48AA-AFA0-B0906F463CED}" presName="sibTrans" presStyleCnt="0"/>
      <dgm:spPr/>
    </dgm:pt>
    <dgm:pt modelId="{906C1C56-F8C3-41A5-A82C-D10B9D12923C}" type="pres">
      <dgm:prSet presAssocID="{1BC94D82-0097-4C67-8BB5-A2942C5EDC61}" presName="composite" presStyleCnt="0"/>
      <dgm:spPr/>
    </dgm:pt>
    <dgm:pt modelId="{CBAD7ECC-E51A-4707-8294-4438FEF08101}" type="pres">
      <dgm:prSet presAssocID="{1BC94D82-0097-4C67-8BB5-A2942C5EDC61}" presName="rect1" presStyleLbl="bgImgPlace1" presStyleIdx="1" presStyleCnt="2"/>
      <dgm:spPr/>
    </dgm:pt>
    <dgm:pt modelId="{46D84BC9-5315-489D-8BB5-6034C9E42BA1}" type="pres">
      <dgm:prSet presAssocID="{1BC94D82-0097-4C67-8BB5-A2942C5EDC61}" presName="wedgeRectCallout1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</dgm:ptLst>
  <dgm:cxnLst>
    <dgm:cxn modelId="{4B5B9446-D5C8-4FF9-AB99-A8F61516D2DD}" srcId="{B66CFE90-83C0-427E-8EAF-CA8EFE30CB7E}" destId="{1BC94D82-0097-4C67-8BB5-A2942C5EDC61}" srcOrd="1" destOrd="0" parTransId="{249BFBF7-FD91-4979-BC2A-F2DBE98412E0}" sibTransId="{C9083F8B-36D0-4EB5-A43F-5752502D6325}"/>
    <dgm:cxn modelId="{ADD13691-93B2-4F66-9F23-3C06034A4200}" type="presOf" srcId="{539D22FC-89C5-4ED6-84DE-116F25779EEC}" destId="{5E5F09D2-C0F0-4D1A-BF92-3CF7E2ED19A6}" srcOrd="0" destOrd="0" presId="urn:microsoft.com/office/officeart/2008/layout/BendingPictureCaptionList"/>
    <dgm:cxn modelId="{37CD26D1-037B-46AD-9EE9-4C9EA1E3F397}" srcId="{B66CFE90-83C0-427E-8EAF-CA8EFE30CB7E}" destId="{539D22FC-89C5-4ED6-84DE-116F25779EEC}" srcOrd="0" destOrd="0" parTransId="{3398E785-C6FF-42F3-BC35-C307EEDE9A36}" sibTransId="{0BA20D72-F4A1-48AA-AFA0-B0906F463CED}"/>
    <dgm:cxn modelId="{845A07E5-D2D1-4EE0-BD7D-1D3D78F25C81}" type="presOf" srcId="{1BC94D82-0097-4C67-8BB5-A2942C5EDC61}" destId="{46D84BC9-5315-489D-8BB5-6034C9E42BA1}" srcOrd="0" destOrd="0" presId="urn:microsoft.com/office/officeart/2008/layout/BendingPictureCaptionList"/>
    <dgm:cxn modelId="{F0F9EB95-A4B5-40E4-9D26-15321C6CECC6}" type="presOf" srcId="{B66CFE90-83C0-427E-8EAF-CA8EFE30CB7E}" destId="{5512ED6B-DB93-4D16-9D50-6D5A7045A759}" srcOrd="0" destOrd="0" presId="urn:microsoft.com/office/officeart/2008/layout/BendingPictureCaptionList"/>
    <dgm:cxn modelId="{08AD38C1-E6AF-4A36-AE1F-7DCB035F2019}" type="presParOf" srcId="{5512ED6B-DB93-4D16-9D50-6D5A7045A759}" destId="{4E6094B3-CFB7-471B-9102-6838F4E7522C}" srcOrd="0" destOrd="0" presId="urn:microsoft.com/office/officeart/2008/layout/BendingPictureCaptionList"/>
    <dgm:cxn modelId="{A0F65C85-3469-48E6-AF4F-D0B7A24ECA8A}" type="presParOf" srcId="{4E6094B3-CFB7-471B-9102-6838F4E7522C}" destId="{135E8DA5-386D-44C4-B738-75C10672C372}" srcOrd="0" destOrd="0" presId="urn:microsoft.com/office/officeart/2008/layout/BendingPictureCaptionList"/>
    <dgm:cxn modelId="{82113398-FD5D-4377-9976-D8729AB236D5}" type="presParOf" srcId="{4E6094B3-CFB7-471B-9102-6838F4E7522C}" destId="{5E5F09D2-C0F0-4D1A-BF92-3CF7E2ED19A6}" srcOrd="1" destOrd="0" presId="urn:microsoft.com/office/officeart/2008/layout/BendingPictureCaptionList"/>
    <dgm:cxn modelId="{1399129D-03F4-40A8-81F8-1B79E61E50B8}" type="presParOf" srcId="{5512ED6B-DB93-4D16-9D50-6D5A7045A759}" destId="{61E4C7D6-54B2-4E1C-BB64-43A7D456E8BC}" srcOrd="1" destOrd="0" presId="urn:microsoft.com/office/officeart/2008/layout/BendingPictureCaptionList"/>
    <dgm:cxn modelId="{9C5C46B1-52F0-4A0F-B42B-76354BB1681F}" type="presParOf" srcId="{5512ED6B-DB93-4D16-9D50-6D5A7045A759}" destId="{906C1C56-F8C3-41A5-A82C-D10B9D12923C}" srcOrd="2" destOrd="0" presId="urn:microsoft.com/office/officeart/2008/layout/BendingPictureCaptionList"/>
    <dgm:cxn modelId="{A86CDFAE-B6F2-4242-A772-50955E5341DB}" type="presParOf" srcId="{906C1C56-F8C3-41A5-A82C-D10B9D12923C}" destId="{CBAD7ECC-E51A-4707-8294-4438FEF08101}" srcOrd="0" destOrd="0" presId="urn:microsoft.com/office/officeart/2008/layout/BendingPictureCaptionList"/>
    <dgm:cxn modelId="{A0772610-FC6B-4402-9D6F-554A2756C39B}" type="presParOf" srcId="{906C1C56-F8C3-41A5-A82C-D10B9D12923C}" destId="{46D84BC9-5315-489D-8BB5-6034C9E42BA1}" srcOrd="1" destOrd="0" presId="urn:microsoft.com/office/officeart/2008/layout/BendingPictureCaption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5B232711-2094-4E95-95DE-F60BED2F0755}" type="doc">
      <dgm:prSet loTypeId="urn:microsoft.com/office/officeart/2005/8/layout/hList6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id-ID"/>
        </a:p>
      </dgm:t>
    </dgm:pt>
    <dgm:pt modelId="{03FF984D-027A-406D-8979-47ED5E3AD6FD}">
      <dgm:prSet/>
      <dgm:spPr/>
      <dgm:t>
        <a:bodyPr/>
        <a:lstStyle/>
        <a:p>
          <a:pPr rtl="0"/>
          <a:r>
            <a:rPr lang="id-ID" smtClean="0"/>
            <a:t>PERKEMBANGAN KREDIT</a:t>
          </a:r>
          <a:endParaRPr lang="id-ID"/>
        </a:p>
      </dgm:t>
    </dgm:pt>
    <dgm:pt modelId="{FE51CBB3-8C07-4E7D-931D-6D565A19A0C6}" type="parTrans" cxnId="{A5E45189-A8A2-4695-9913-D8F1113B6575}">
      <dgm:prSet/>
      <dgm:spPr/>
      <dgm:t>
        <a:bodyPr/>
        <a:lstStyle/>
        <a:p>
          <a:endParaRPr lang="id-ID"/>
        </a:p>
      </dgm:t>
    </dgm:pt>
    <dgm:pt modelId="{AB86BE71-4355-4125-B880-F794F7770543}" type="sibTrans" cxnId="{A5E45189-A8A2-4695-9913-D8F1113B6575}">
      <dgm:prSet/>
      <dgm:spPr/>
      <dgm:t>
        <a:bodyPr/>
        <a:lstStyle/>
        <a:p>
          <a:endParaRPr lang="id-ID"/>
        </a:p>
      </dgm:t>
    </dgm:pt>
    <dgm:pt modelId="{01B0F211-E462-44EA-9354-76B6A420E62C}" type="pres">
      <dgm:prSet presAssocID="{5B232711-2094-4E95-95DE-F60BED2F0755}" presName="Name0" presStyleCnt="0">
        <dgm:presLayoutVars>
          <dgm:dir/>
          <dgm:resizeHandles val="exact"/>
        </dgm:presLayoutVars>
      </dgm:prSet>
      <dgm:spPr/>
    </dgm:pt>
    <dgm:pt modelId="{F70ED306-4CD5-4586-9032-928D1D353923}" type="pres">
      <dgm:prSet presAssocID="{03FF984D-027A-406D-8979-47ED5E3AD6FD}" presName="node" presStyleLbl="node1" presStyleIdx="0" presStyleCnt="1">
        <dgm:presLayoutVars>
          <dgm:bulletEnabled val="1"/>
        </dgm:presLayoutVars>
      </dgm:prSet>
      <dgm:spPr/>
    </dgm:pt>
  </dgm:ptLst>
  <dgm:cxnLst>
    <dgm:cxn modelId="{16B0D691-12AF-462C-B8FF-24F58ECDFDE4}" type="presOf" srcId="{03FF984D-027A-406D-8979-47ED5E3AD6FD}" destId="{F70ED306-4CD5-4586-9032-928D1D353923}" srcOrd="0" destOrd="0" presId="urn:microsoft.com/office/officeart/2005/8/layout/hList6"/>
    <dgm:cxn modelId="{A5E45189-A8A2-4695-9913-D8F1113B6575}" srcId="{5B232711-2094-4E95-95DE-F60BED2F0755}" destId="{03FF984D-027A-406D-8979-47ED5E3AD6FD}" srcOrd="0" destOrd="0" parTransId="{FE51CBB3-8C07-4E7D-931D-6D565A19A0C6}" sibTransId="{AB86BE71-4355-4125-B880-F794F7770543}"/>
    <dgm:cxn modelId="{8643F0CE-23EF-46D5-881D-871A6C29CAC9}" type="presOf" srcId="{5B232711-2094-4E95-95DE-F60BED2F0755}" destId="{01B0F211-E462-44EA-9354-76B6A420E62C}" srcOrd="0" destOrd="0" presId="urn:microsoft.com/office/officeart/2005/8/layout/hList6"/>
    <dgm:cxn modelId="{61E8D420-3FD9-44E3-A7EF-EDCD25F8C677}" type="presParOf" srcId="{01B0F211-E462-44EA-9354-76B6A420E62C}" destId="{F70ED306-4CD5-4586-9032-928D1D353923}" srcOrd="0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6F991AE2-FD2A-458B-B994-51E0353DF37C}" type="doc">
      <dgm:prSet loTypeId="urn:microsoft.com/office/officeart/2005/8/layout/h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d-ID"/>
        </a:p>
      </dgm:t>
    </dgm:pt>
    <dgm:pt modelId="{E816C3A6-E319-4433-A388-789071DD0B2C}">
      <dgm:prSet/>
      <dgm:spPr/>
      <dgm:t>
        <a:bodyPr/>
        <a:lstStyle/>
        <a:p>
          <a:pPr rtl="0"/>
          <a:r>
            <a:rPr lang="id-ID" dirty="0" smtClean="0"/>
            <a:t>PERKEMBANGAN Net Interest Margin (NIM)</a:t>
          </a:r>
          <a:endParaRPr lang="id-ID" dirty="0"/>
        </a:p>
      </dgm:t>
    </dgm:pt>
    <dgm:pt modelId="{E7CE7065-6D30-45A2-9820-2DD5A6A92306}" type="parTrans" cxnId="{8365F2CA-AE0E-4AE1-A024-2D34EDF716B0}">
      <dgm:prSet/>
      <dgm:spPr/>
      <dgm:t>
        <a:bodyPr/>
        <a:lstStyle/>
        <a:p>
          <a:endParaRPr lang="id-ID"/>
        </a:p>
      </dgm:t>
    </dgm:pt>
    <dgm:pt modelId="{98809D0A-80AB-428A-B0AC-CA0BA8F223D4}" type="sibTrans" cxnId="{8365F2CA-AE0E-4AE1-A024-2D34EDF716B0}">
      <dgm:prSet/>
      <dgm:spPr/>
      <dgm:t>
        <a:bodyPr/>
        <a:lstStyle/>
        <a:p>
          <a:endParaRPr lang="id-ID"/>
        </a:p>
      </dgm:t>
    </dgm:pt>
    <dgm:pt modelId="{C04A9554-D65C-4685-9C6D-E30F0EE441C7}" type="pres">
      <dgm:prSet presAssocID="{6F991AE2-FD2A-458B-B994-51E0353DF37C}" presName="Name0" presStyleCnt="0">
        <dgm:presLayoutVars>
          <dgm:dir/>
          <dgm:resizeHandles val="exact"/>
        </dgm:presLayoutVars>
      </dgm:prSet>
      <dgm:spPr/>
    </dgm:pt>
    <dgm:pt modelId="{20901DE3-45C8-414E-9265-50A39C2EC4D8}" type="pres">
      <dgm:prSet presAssocID="{E816C3A6-E319-4433-A388-789071DD0B2C}" presName="node" presStyleLbl="node1" presStyleIdx="0" presStyleCnt="1">
        <dgm:presLayoutVars>
          <dgm:bulletEnabled val="1"/>
        </dgm:presLayoutVars>
      </dgm:prSet>
      <dgm:spPr/>
    </dgm:pt>
  </dgm:ptLst>
  <dgm:cxnLst>
    <dgm:cxn modelId="{8365F2CA-AE0E-4AE1-A024-2D34EDF716B0}" srcId="{6F991AE2-FD2A-458B-B994-51E0353DF37C}" destId="{E816C3A6-E319-4433-A388-789071DD0B2C}" srcOrd="0" destOrd="0" parTransId="{E7CE7065-6D30-45A2-9820-2DD5A6A92306}" sibTransId="{98809D0A-80AB-428A-B0AC-CA0BA8F223D4}"/>
    <dgm:cxn modelId="{A4139159-2B40-48C2-8F0F-6F39199CECE0}" type="presOf" srcId="{6F991AE2-FD2A-458B-B994-51E0353DF37C}" destId="{C04A9554-D65C-4685-9C6D-E30F0EE441C7}" srcOrd="0" destOrd="0" presId="urn:microsoft.com/office/officeart/2005/8/layout/hList6"/>
    <dgm:cxn modelId="{03358050-24A1-4A9C-A804-65DE2530AFB1}" type="presOf" srcId="{E816C3A6-E319-4433-A388-789071DD0B2C}" destId="{20901DE3-45C8-414E-9265-50A39C2EC4D8}" srcOrd="0" destOrd="0" presId="urn:microsoft.com/office/officeart/2005/8/layout/hList6"/>
    <dgm:cxn modelId="{A516DDFA-8E07-4FBB-A836-B7DED80FDE66}" type="presParOf" srcId="{C04A9554-D65C-4685-9C6D-E30F0EE441C7}" destId="{20901DE3-45C8-414E-9265-50A39C2EC4D8}" srcOrd="0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47CA3118-1F17-45E6-BC89-FE387F3DC917}" type="doc">
      <dgm:prSet loTypeId="urn:microsoft.com/office/officeart/2005/8/layout/vList6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id-ID"/>
        </a:p>
      </dgm:t>
    </dgm:pt>
    <dgm:pt modelId="{D0109E7D-60D0-4C2B-8B00-262DAB63B676}">
      <dgm:prSet/>
      <dgm:spPr/>
      <dgm:t>
        <a:bodyPr/>
        <a:lstStyle/>
        <a:p>
          <a:pPr rtl="0"/>
          <a:r>
            <a:rPr lang="id-ID" dirty="0" smtClean="0"/>
            <a:t>Hasil PENELITIAN</a:t>
          </a:r>
          <a:endParaRPr lang="id-ID" dirty="0"/>
        </a:p>
      </dgm:t>
    </dgm:pt>
    <dgm:pt modelId="{B9B2B32B-B922-48F2-B321-A3E6EA4FB884}" type="parTrans" cxnId="{8A51DECB-B1DD-4936-95E5-689D6D669730}">
      <dgm:prSet/>
      <dgm:spPr/>
      <dgm:t>
        <a:bodyPr/>
        <a:lstStyle/>
        <a:p>
          <a:endParaRPr lang="id-ID"/>
        </a:p>
      </dgm:t>
    </dgm:pt>
    <dgm:pt modelId="{313EB07B-0FCC-492F-812B-378E5EF95185}" type="sibTrans" cxnId="{8A51DECB-B1DD-4936-95E5-689D6D669730}">
      <dgm:prSet/>
      <dgm:spPr/>
      <dgm:t>
        <a:bodyPr/>
        <a:lstStyle/>
        <a:p>
          <a:endParaRPr lang="id-ID"/>
        </a:p>
      </dgm:t>
    </dgm:pt>
    <dgm:pt modelId="{3BAA2F87-7E89-41E1-8352-515EC2D356E5}">
      <dgm:prSet custT="1"/>
      <dgm:spPr/>
      <dgm:t>
        <a:bodyPr/>
        <a:lstStyle/>
        <a:p>
          <a:pPr algn="l" rtl="0"/>
          <a:r>
            <a:rPr lang="id-ID" sz="1600" dirty="0" smtClean="0"/>
            <a:t>Persamaan regresi sederhana Y=34,184-2,629</a:t>
          </a:r>
          <a:endParaRPr lang="id-ID" sz="1600" dirty="0"/>
        </a:p>
      </dgm:t>
    </dgm:pt>
    <dgm:pt modelId="{1636D8CF-E1B0-4A3F-BA4C-86CE152789E5}" type="parTrans" cxnId="{D67642D6-90C6-4671-9D83-174BD0BED14C}">
      <dgm:prSet/>
      <dgm:spPr/>
      <dgm:t>
        <a:bodyPr/>
        <a:lstStyle/>
        <a:p>
          <a:endParaRPr lang="id-ID"/>
        </a:p>
      </dgm:t>
    </dgm:pt>
    <dgm:pt modelId="{A186C592-1213-4777-8297-8BB6E60742D2}" type="sibTrans" cxnId="{D67642D6-90C6-4671-9D83-174BD0BED14C}">
      <dgm:prSet/>
      <dgm:spPr/>
      <dgm:t>
        <a:bodyPr/>
        <a:lstStyle/>
        <a:p>
          <a:endParaRPr lang="id-ID"/>
        </a:p>
      </dgm:t>
    </dgm:pt>
    <dgm:pt modelId="{5A5DD6E1-A9DF-42D9-8ADB-7AA02380BF7D}">
      <dgm:prSet custT="1"/>
      <dgm:spPr/>
      <dgm:t>
        <a:bodyPr/>
        <a:lstStyle/>
        <a:p>
          <a:pPr algn="l" rtl="0"/>
          <a:r>
            <a:rPr lang="id-ID" sz="1600" dirty="0" smtClean="0"/>
            <a:t>Koefisien Korelasi (0,403) berarti memiliki hubungan sedang antara penyaluran kredit dengan Net Interest Margin (NIM)</a:t>
          </a:r>
          <a:endParaRPr lang="id-ID" sz="1600" dirty="0"/>
        </a:p>
      </dgm:t>
    </dgm:pt>
    <dgm:pt modelId="{8EC56B87-568E-481C-91C3-A4B620EDE9DF}" type="parTrans" cxnId="{689FBD21-742A-4C24-9EB4-122DE45DC7D3}">
      <dgm:prSet/>
      <dgm:spPr/>
      <dgm:t>
        <a:bodyPr/>
        <a:lstStyle/>
        <a:p>
          <a:endParaRPr lang="id-ID"/>
        </a:p>
      </dgm:t>
    </dgm:pt>
    <dgm:pt modelId="{24503274-37B3-4CE9-B978-02D9F3EE2FDE}" type="sibTrans" cxnId="{689FBD21-742A-4C24-9EB4-122DE45DC7D3}">
      <dgm:prSet/>
      <dgm:spPr/>
      <dgm:t>
        <a:bodyPr/>
        <a:lstStyle/>
        <a:p>
          <a:endParaRPr lang="id-ID"/>
        </a:p>
      </dgm:t>
    </dgm:pt>
    <dgm:pt modelId="{3E368AB9-36D0-42FD-B5DA-5CFA43C15FE2}">
      <dgm:prSet custT="1"/>
      <dgm:spPr/>
      <dgm:t>
        <a:bodyPr/>
        <a:lstStyle/>
        <a:p>
          <a:pPr algn="l" rtl="0"/>
          <a:r>
            <a:rPr lang="id-ID" sz="1600" dirty="0" smtClean="0"/>
            <a:t>Koefisien determinasi (16,2) penyaluran kredit mempengaruhi NIM sebesar 16,2% dan selebihnya (83,8) dipengaruhi oleh variabel lain</a:t>
          </a:r>
          <a:endParaRPr lang="id-ID" sz="1600" dirty="0"/>
        </a:p>
      </dgm:t>
    </dgm:pt>
    <dgm:pt modelId="{A25B82B2-98D4-4ED7-ADB7-1134A6360730}" type="parTrans" cxnId="{0F1F3CAE-D926-4D03-91CA-560443D41D28}">
      <dgm:prSet/>
      <dgm:spPr/>
      <dgm:t>
        <a:bodyPr/>
        <a:lstStyle/>
        <a:p>
          <a:endParaRPr lang="id-ID"/>
        </a:p>
      </dgm:t>
    </dgm:pt>
    <dgm:pt modelId="{B70D5C30-BD7B-4968-9DFC-C5931A2BB8D6}" type="sibTrans" cxnId="{0F1F3CAE-D926-4D03-91CA-560443D41D28}">
      <dgm:prSet/>
      <dgm:spPr/>
      <dgm:t>
        <a:bodyPr/>
        <a:lstStyle/>
        <a:p>
          <a:endParaRPr lang="id-ID"/>
        </a:p>
      </dgm:t>
    </dgm:pt>
    <dgm:pt modelId="{D6912E60-11F1-4984-9DAE-62455CA84EA0}">
      <dgm:prSet custT="1"/>
      <dgm:spPr/>
      <dgm:t>
        <a:bodyPr/>
        <a:lstStyle/>
        <a:p>
          <a:pPr algn="l" rtl="0"/>
          <a:r>
            <a:rPr lang="id-ID" sz="1600" dirty="0" smtClean="0"/>
            <a:t>Uji t (B -2,629) penyaluran kredit memiliki hubungan negatif terhadap NIM,dan nilai signifikan nya 0,370&gt;0,05 berarti H0 diterima berarti tidak ada hubungan yang signifikan antara penyaluran kredit terhadap NIM</a:t>
          </a:r>
          <a:endParaRPr lang="id-ID" sz="1600" dirty="0"/>
        </a:p>
      </dgm:t>
    </dgm:pt>
    <dgm:pt modelId="{CBFFD86D-F016-4764-B550-EF42878D3089}" type="parTrans" cxnId="{8E658671-8A06-4BA5-A682-9C6688A9FA0A}">
      <dgm:prSet/>
      <dgm:spPr/>
      <dgm:t>
        <a:bodyPr/>
        <a:lstStyle/>
        <a:p>
          <a:endParaRPr lang="id-ID"/>
        </a:p>
      </dgm:t>
    </dgm:pt>
    <dgm:pt modelId="{930B7DDD-338A-4DE9-B485-10FAD3EFD4CA}" type="sibTrans" cxnId="{8E658671-8A06-4BA5-A682-9C6688A9FA0A}">
      <dgm:prSet/>
      <dgm:spPr/>
      <dgm:t>
        <a:bodyPr/>
        <a:lstStyle/>
        <a:p>
          <a:endParaRPr lang="id-ID"/>
        </a:p>
      </dgm:t>
    </dgm:pt>
    <dgm:pt modelId="{DE4F58E6-908D-41BE-9BD7-6D0472BD9701}" type="pres">
      <dgm:prSet presAssocID="{47CA3118-1F17-45E6-BC89-FE387F3DC917}" presName="Name0" presStyleCnt="0">
        <dgm:presLayoutVars>
          <dgm:dir/>
          <dgm:animLvl val="lvl"/>
          <dgm:resizeHandles/>
        </dgm:presLayoutVars>
      </dgm:prSet>
      <dgm:spPr/>
    </dgm:pt>
    <dgm:pt modelId="{6E344090-2A5B-4A30-9791-BD24555DA318}" type="pres">
      <dgm:prSet presAssocID="{D0109E7D-60D0-4C2B-8B00-262DAB63B676}" presName="linNode" presStyleCnt="0"/>
      <dgm:spPr/>
    </dgm:pt>
    <dgm:pt modelId="{B2AD60A7-0970-4424-BC9F-AFED52A04974}" type="pres">
      <dgm:prSet presAssocID="{D0109E7D-60D0-4C2B-8B00-262DAB63B676}" presName="parentShp" presStyleLbl="node1" presStyleIdx="0" presStyleCnt="1">
        <dgm:presLayoutVars>
          <dgm:bulletEnabled val="1"/>
        </dgm:presLayoutVars>
      </dgm:prSet>
      <dgm:spPr/>
    </dgm:pt>
    <dgm:pt modelId="{76F38AA1-5C24-42C4-AFF6-D55A90AC4980}" type="pres">
      <dgm:prSet presAssocID="{D0109E7D-60D0-4C2B-8B00-262DAB63B676}" presName="childShp" presStyleLbl="bgAccFollowNode1" presStyleIdx="0" presStyleCnt="1" custScaleX="128653" custScaleY="100098">
        <dgm:presLayoutVars>
          <dgm:bulletEnabled val="1"/>
        </dgm:presLayoutVars>
      </dgm:prSet>
      <dgm:spPr/>
    </dgm:pt>
  </dgm:ptLst>
  <dgm:cxnLst>
    <dgm:cxn modelId="{D67642D6-90C6-4671-9D83-174BD0BED14C}" srcId="{D0109E7D-60D0-4C2B-8B00-262DAB63B676}" destId="{3BAA2F87-7E89-41E1-8352-515EC2D356E5}" srcOrd="0" destOrd="0" parTransId="{1636D8CF-E1B0-4A3F-BA4C-86CE152789E5}" sibTransId="{A186C592-1213-4777-8297-8BB6E60742D2}"/>
    <dgm:cxn modelId="{65652DB4-6594-46BC-AFA2-7828FC5B19AA}" type="presOf" srcId="{5A5DD6E1-A9DF-42D9-8ADB-7AA02380BF7D}" destId="{76F38AA1-5C24-42C4-AFF6-D55A90AC4980}" srcOrd="0" destOrd="1" presId="urn:microsoft.com/office/officeart/2005/8/layout/vList6"/>
    <dgm:cxn modelId="{0F1F3CAE-D926-4D03-91CA-560443D41D28}" srcId="{D0109E7D-60D0-4C2B-8B00-262DAB63B676}" destId="{3E368AB9-36D0-42FD-B5DA-5CFA43C15FE2}" srcOrd="2" destOrd="0" parTransId="{A25B82B2-98D4-4ED7-ADB7-1134A6360730}" sibTransId="{B70D5C30-BD7B-4968-9DFC-C5931A2BB8D6}"/>
    <dgm:cxn modelId="{689FBD21-742A-4C24-9EB4-122DE45DC7D3}" srcId="{D0109E7D-60D0-4C2B-8B00-262DAB63B676}" destId="{5A5DD6E1-A9DF-42D9-8ADB-7AA02380BF7D}" srcOrd="1" destOrd="0" parTransId="{8EC56B87-568E-481C-91C3-A4B620EDE9DF}" sibTransId="{24503274-37B3-4CE9-B978-02D9F3EE2FDE}"/>
    <dgm:cxn modelId="{75671F63-EF6E-4A11-A271-79FD58AFDB09}" type="presOf" srcId="{3BAA2F87-7E89-41E1-8352-515EC2D356E5}" destId="{76F38AA1-5C24-42C4-AFF6-D55A90AC4980}" srcOrd="0" destOrd="0" presId="urn:microsoft.com/office/officeart/2005/8/layout/vList6"/>
    <dgm:cxn modelId="{F0B5E97B-32D2-4DF1-9387-7C4D8D5FB9B4}" type="presOf" srcId="{D6912E60-11F1-4984-9DAE-62455CA84EA0}" destId="{76F38AA1-5C24-42C4-AFF6-D55A90AC4980}" srcOrd="0" destOrd="3" presId="urn:microsoft.com/office/officeart/2005/8/layout/vList6"/>
    <dgm:cxn modelId="{1BE056B9-299D-4FD3-9EBD-6B98915ADD5C}" type="presOf" srcId="{47CA3118-1F17-45E6-BC89-FE387F3DC917}" destId="{DE4F58E6-908D-41BE-9BD7-6D0472BD9701}" srcOrd="0" destOrd="0" presId="urn:microsoft.com/office/officeart/2005/8/layout/vList6"/>
    <dgm:cxn modelId="{A73A873D-3DFC-48ED-A4E8-E7C89500F89A}" type="presOf" srcId="{D0109E7D-60D0-4C2B-8B00-262DAB63B676}" destId="{B2AD60A7-0970-4424-BC9F-AFED52A04974}" srcOrd="0" destOrd="0" presId="urn:microsoft.com/office/officeart/2005/8/layout/vList6"/>
    <dgm:cxn modelId="{8E658671-8A06-4BA5-A682-9C6688A9FA0A}" srcId="{D0109E7D-60D0-4C2B-8B00-262DAB63B676}" destId="{D6912E60-11F1-4984-9DAE-62455CA84EA0}" srcOrd="3" destOrd="0" parTransId="{CBFFD86D-F016-4764-B550-EF42878D3089}" sibTransId="{930B7DDD-338A-4DE9-B485-10FAD3EFD4CA}"/>
    <dgm:cxn modelId="{8A51DECB-B1DD-4936-95E5-689D6D669730}" srcId="{47CA3118-1F17-45E6-BC89-FE387F3DC917}" destId="{D0109E7D-60D0-4C2B-8B00-262DAB63B676}" srcOrd="0" destOrd="0" parTransId="{B9B2B32B-B922-48F2-B321-A3E6EA4FB884}" sibTransId="{313EB07B-0FCC-492F-812B-378E5EF95185}"/>
    <dgm:cxn modelId="{6B9AE810-F837-4749-B144-3E326B835E67}" type="presOf" srcId="{3E368AB9-36D0-42FD-B5DA-5CFA43C15FE2}" destId="{76F38AA1-5C24-42C4-AFF6-D55A90AC4980}" srcOrd="0" destOrd="2" presId="urn:microsoft.com/office/officeart/2005/8/layout/vList6"/>
    <dgm:cxn modelId="{AFAD4064-EBC8-4DB8-826A-5955D9CB3470}" type="presParOf" srcId="{DE4F58E6-908D-41BE-9BD7-6D0472BD9701}" destId="{6E344090-2A5B-4A30-9791-BD24555DA318}" srcOrd="0" destOrd="0" presId="urn:microsoft.com/office/officeart/2005/8/layout/vList6"/>
    <dgm:cxn modelId="{9A91DF17-F29F-43F8-8943-90B0CCE22119}" type="presParOf" srcId="{6E344090-2A5B-4A30-9791-BD24555DA318}" destId="{B2AD60A7-0970-4424-BC9F-AFED52A04974}" srcOrd="0" destOrd="0" presId="urn:microsoft.com/office/officeart/2005/8/layout/vList6"/>
    <dgm:cxn modelId="{DD5E83AB-68B5-425D-9BF1-8B2385E431DC}" type="presParOf" srcId="{6E344090-2A5B-4A30-9791-BD24555DA318}" destId="{76F38AA1-5C24-42C4-AFF6-D55A90AC4980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B5B556A-BE0D-416F-83F0-BDD7968498C6}">
      <dsp:nvSpPr>
        <dsp:cNvPr id="0" name=""/>
        <dsp:cNvSpPr/>
      </dsp:nvSpPr>
      <dsp:spPr>
        <a:xfrm rot="16200000">
          <a:off x="2988332" y="-2988332"/>
          <a:ext cx="2016224" cy="7992888"/>
        </a:xfrm>
        <a:prstGeom prst="flowChartManualOperati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0" tIns="0" rIns="156766" bIns="0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500" kern="1200" dirty="0" smtClean="0"/>
            <a:t>Pengaruh Penyaluran Kredit Terhadap </a:t>
          </a:r>
          <a:r>
            <a:rPr lang="id-ID" sz="2500" i="1" kern="1200" dirty="0" smtClean="0"/>
            <a:t>Net Interest Margin </a:t>
          </a:r>
          <a:r>
            <a:rPr lang="id-ID" sz="2500" kern="1200" dirty="0" smtClean="0"/>
            <a:t>(NIM) pada PT. Bank Pembangunan Daerah Sumatera Barat </a:t>
          </a:r>
          <a:br>
            <a:rPr lang="id-ID" sz="2500" kern="1200" dirty="0" smtClean="0"/>
          </a:br>
          <a:r>
            <a:rPr lang="id-ID" sz="2500" kern="1200" dirty="0" smtClean="0"/>
            <a:t>(Bank Nagari)</a:t>
          </a:r>
          <a:endParaRPr lang="id-ID" sz="2500" kern="1200" dirty="0"/>
        </a:p>
      </dsp:txBody>
      <dsp:txXfrm rot="5400000">
        <a:off x="0" y="403245"/>
        <a:ext cx="7992888" cy="1209734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4A8D22F-A15C-4A37-AA9A-80780D6FE394}">
      <dsp:nvSpPr>
        <dsp:cNvPr id="0" name=""/>
        <dsp:cNvSpPr/>
      </dsp:nvSpPr>
      <dsp:spPr>
        <a:xfrm>
          <a:off x="-252137" y="0"/>
          <a:ext cx="3743582" cy="3744416"/>
        </a:xfrm>
        <a:prstGeom prst="circularArrow">
          <a:avLst>
            <a:gd name="adj1" fmla="val 10980"/>
            <a:gd name="adj2" fmla="val 1142322"/>
            <a:gd name="adj3" fmla="val 9000000"/>
            <a:gd name="adj4" fmla="val 10800000"/>
            <a:gd name="adj5" fmla="val 125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46B21CE-2D7A-4EF0-AFE6-82F6CFB107CF}">
      <dsp:nvSpPr>
        <dsp:cNvPr id="0" name=""/>
        <dsp:cNvSpPr/>
      </dsp:nvSpPr>
      <dsp:spPr>
        <a:xfrm>
          <a:off x="3168113" y="936103"/>
          <a:ext cx="4248710" cy="231810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d-ID" sz="2000" kern="1200" dirty="0" smtClean="0"/>
            <a:t>Dari hasil pengujian hipotesis dengan menggunakan bantuan SPSS 20.0, maka dapat diperoleh hasil bahwa penyaluran kredit memiliki hubungan negatif dan tidak signifikan terhadap </a:t>
          </a:r>
          <a:r>
            <a:rPr lang="id-ID" sz="2000" i="1" kern="1200" dirty="0" smtClean="0"/>
            <a:t>Net Interest Margin </a:t>
          </a:r>
          <a:r>
            <a:rPr lang="id-ID" sz="2000" kern="1200" dirty="0" smtClean="0"/>
            <a:t>(NIM).</a:t>
          </a:r>
          <a:endParaRPr lang="id-ID" sz="2000" kern="1200" dirty="0"/>
        </a:p>
      </dsp:txBody>
      <dsp:txXfrm>
        <a:off x="3168113" y="936103"/>
        <a:ext cx="4248710" cy="2318103"/>
      </dsp:txXfrm>
    </dsp:sp>
    <dsp:sp modelId="{5C48391B-66EC-4905-915B-4E1783123491}">
      <dsp:nvSpPr>
        <dsp:cNvPr id="0" name=""/>
        <dsp:cNvSpPr/>
      </dsp:nvSpPr>
      <dsp:spPr>
        <a:xfrm>
          <a:off x="683963" y="1296140"/>
          <a:ext cx="2088954" cy="104431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3400" kern="1200" dirty="0" smtClean="0"/>
            <a:t>Kesimpulan</a:t>
          </a:r>
          <a:endParaRPr lang="id-ID" sz="3400" kern="1200" dirty="0"/>
        </a:p>
      </dsp:txBody>
      <dsp:txXfrm>
        <a:off x="683963" y="1296140"/>
        <a:ext cx="2088954" cy="1044317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DEF8A15-43F3-47D1-A56C-181F69D8423C}">
      <dsp:nvSpPr>
        <dsp:cNvPr id="0" name=""/>
        <dsp:cNvSpPr/>
      </dsp:nvSpPr>
      <dsp:spPr>
        <a:xfrm rot="5400000">
          <a:off x="2632612" y="220344"/>
          <a:ext cx="3744416" cy="4239831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d-ID" sz="2000" kern="1200" smtClean="0"/>
            <a:t>Diharapkan Bank Nagari mampu memenuhi kesepakatan yang telah ditetapkan oleh BPD-SI dalam </a:t>
          </a:r>
          <a:r>
            <a:rPr lang="id-ID" sz="2000" i="1" kern="1200" smtClean="0"/>
            <a:t>Bank Regional Campion</a:t>
          </a:r>
          <a:r>
            <a:rPr lang="id-ID" sz="2000" kern="1200" smtClean="0"/>
            <a:t> (BRC) dimana dalam kesepakatan itu </a:t>
          </a:r>
          <a:endParaRPr lang="id-ID" sz="2000" kern="1200"/>
        </a:p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d-ID" sz="2000" kern="1200" smtClean="0"/>
            <a:t>Penyaluran kredit minimal 20% (12,15%)</a:t>
          </a:r>
          <a:endParaRPr lang="id-ID" sz="2000" kern="1200"/>
        </a:p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d-ID" sz="2000" kern="1200" smtClean="0"/>
            <a:t>BOPO maksimal 75% (78,27%)</a:t>
          </a:r>
          <a:endParaRPr lang="id-ID" sz="2000" kern="1200"/>
        </a:p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d-ID" sz="2000" kern="1200" smtClean="0"/>
            <a:t>NIM maksimal 5,5% (7,28%)</a:t>
          </a:r>
          <a:endParaRPr lang="id-ID" sz="2000" kern="1200"/>
        </a:p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d-ID" sz="2000" kern="1200" smtClean="0"/>
            <a:t>Portopolio kredit produktif mimimal 40% (31,47%)</a:t>
          </a:r>
          <a:endParaRPr lang="id-ID" sz="2000" kern="1200"/>
        </a:p>
      </dsp:txBody>
      <dsp:txXfrm rot="-5400000">
        <a:off x="2384905" y="650839"/>
        <a:ext cx="4057044" cy="3378842"/>
      </dsp:txXfrm>
    </dsp:sp>
    <dsp:sp modelId="{6DECCC78-ADB4-404C-BFB5-2B80B95C10F9}">
      <dsp:nvSpPr>
        <dsp:cNvPr id="0" name=""/>
        <dsp:cNvSpPr/>
      </dsp:nvSpPr>
      <dsp:spPr>
        <a:xfrm>
          <a:off x="0" y="0"/>
          <a:ext cx="2384904" cy="46805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4790" tIns="112395" rIns="224790" bIns="112395" numCol="1" spcCol="1270" anchor="ctr" anchorCtr="0">
          <a:noAutofit/>
        </a:bodyPr>
        <a:lstStyle/>
        <a:p>
          <a:pPr lvl="0" algn="ctr" defTabSz="2622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5900" kern="1200" smtClean="0"/>
            <a:t>Saran</a:t>
          </a:r>
          <a:endParaRPr lang="id-ID" sz="5900" kern="1200"/>
        </a:p>
      </dsp:txBody>
      <dsp:txXfrm>
        <a:off x="116421" y="116421"/>
        <a:ext cx="2152062" cy="4447678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7189B5-6027-4A05-8C8F-C3EBC847E45E}">
      <dsp:nvSpPr>
        <dsp:cNvPr id="0" name=""/>
        <dsp:cNvSpPr/>
      </dsp:nvSpPr>
      <dsp:spPr>
        <a:xfrm rot="4396374">
          <a:off x="-69662" y="724645"/>
          <a:ext cx="3143625" cy="2192286"/>
        </a:xfrm>
        <a:prstGeom prst="swooshArrow">
          <a:avLst>
            <a:gd name="adj1" fmla="val 16310"/>
            <a:gd name="adj2" fmla="val 313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CB95E39-6DF8-4D17-A44A-055F73FB8BF3}">
      <dsp:nvSpPr>
        <dsp:cNvPr id="0" name=""/>
        <dsp:cNvSpPr/>
      </dsp:nvSpPr>
      <dsp:spPr>
        <a:xfrm>
          <a:off x="0" y="72010"/>
          <a:ext cx="3558455" cy="58265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b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000" kern="1200" dirty="0" smtClean="0">
              <a:solidFill>
                <a:srgbClr val="0070C0"/>
              </a:solidFill>
              <a:latin typeface="Bradley Hand ITC" pitchFamily="66" charset="0"/>
            </a:rPr>
            <a:t>TERIMAKASIH</a:t>
          </a:r>
          <a:endParaRPr lang="id-ID" sz="2000" kern="1200" dirty="0">
            <a:solidFill>
              <a:srgbClr val="0070C0"/>
            </a:solidFill>
            <a:latin typeface="Bradley Hand ITC" pitchFamily="66" charset="0"/>
          </a:endParaRPr>
        </a:p>
      </dsp:txBody>
      <dsp:txXfrm>
        <a:off x="0" y="72010"/>
        <a:ext cx="3558455" cy="582652"/>
      </dsp:txXfrm>
    </dsp:sp>
    <dsp:sp modelId="{21A8D9BE-05B7-4804-AE8F-84910010137D}">
      <dsp:nvSpPr>
        <dsp:cNvPr id="0" name=""/>
        <dsp:cNvSpPr/>
      </dsp:nvSpPr>
      <dsp:spPr>
        <a:xfrm>
          <a:off x="2764794" y="3058924"/>
          <a:ext cx="3905130" cy="58265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35560" rIns="35560" bIns="35560" numCol="1" spcCol="1270" anchor="t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800" kern="1200" dirty="0" smtClean="0">
              <a:solidFill>
                <a:srgbClr val="0070C0"/>
              </a:solidFill>
              <a:latin typeface="Brush Script Std" pitchFamily="50" charset="0"/>
            </a:rPr>
            <a:t>Wassalamualaikum.wr.wb</a:t>
          </a:r>
          <a:endParaRPr lang="id-ID" sz="2800" kern="1200" dirty="0">
            <a:solidFill>
              <a:srgbClr val="0070C0"/>
            </a:solidFill>
            <a:latin typeface="Brush Script Std" pitchFamily="50" charset="0"/>
          </a:endParaRPr>
        </a:p>
      </dsp:txBody>
      <dsp:txXfrm>
        <a:off x="2764794" y="3058924"/>
        <a:ext cx="3905130" cy="58265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07B4684-4440-48A3-8E68-BA572B361DCB}">
      <dsp:nvSpPr>
        <dsp:cNvPr id="0" name=""/>
        <dsp:cNvSpPr/>
      </dsp:nvSpPr>
      <dsp:spPr>
        <a:xfrm>
          <a:off x="421532" y="703"/>
          <a:ext cx="2338500" cy="93540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10" tIns="14605" rIns="0" bIns="14605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300" kern="1200" smtClean="0"/>
            <a:t>Sarifah Aini </a:t>
          </a:r>
          <a:br>
            <a:rPr lang="id-ID" sz="2300" kern="1200" smtClean="0"/>
          </a:br>
          <a:r>
            <a:rPr lang="id-ID" sz="2300" kern="1200" smtClean="0"/>
            <a:t>A10110298</a:t>
          </a:r>
          <a:endParaRPr lang="id-ID" sz="2300" kern="1200"/>
        </a:p>
      </dsp:txBody>
      <dsp:txXfrm>
        <a:off x="889232" y="703"/>
        <a:ext cx="1403100" cy="93540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FD05731-523B-47DD-96AE-FA8CFE9176C4}">
      <dsp:nvSpPr>
        <dsp:cNvPr id="0" name=""/>
        <dsp:cNvSpPr/>
      </dsp:nvSpPr>
      <dsp:spPr>
        <a:xfrm>
          <a:off x="432053" y="0"/>
          <a:ext cx="6120685" cy="64773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450" tIns="22225" rIns="0" bIns="22225" numCol="1" spcCol="1270" anchor="ctr" anchorCtr="0">
          <a:noAutofit/>
        </a:bodyPr>
        <a:lstStyle/>
        <a:p>
          <a:pPr lvl="0" algn="ctr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3500" kern="1200" smtClean="0"/>
            <a:t>LATAR BELAKANG PENELITIAN</a:t>
          </a:r>
          <a:endParaRPr lang="id-ID" sz="3500" kern="1200"/>
        </a:p>
      </dsp:txBody>
      <dsp:txXfrm>
        <a:off x="755920" y="0"/>
        <a:ext cx="5472951" cy="64773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5ED90C-4EF9-4415-9795-78D195194AEC}">
      <dsp:nvSpPr>
        <dsp:cNvPr id="0" name=""/>
        <dsp:cNvSpPr/>
      </dsp:nvSpPr>
      <dsp:spPr>
        <a:xfrm>
          <a:off x="0" y="0"/>
          <a:ext cx="7416820" cy="3240360"/>
        </a:xfrm>
        <a:prstGeom prst="rightArrow">
          <a:avLst/>
        </a:prstGeom>
        <a:gradFill rotWithShape="0">
          <a:gsLst>
            <a:gs pos="0">
              <a:schemeClr val="accent1">
                <a:tint val="4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4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4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BC3D29D7-56C8-4022-8EA1-BD5E00860B81}">
      <dsp:nvSpPr>
        <dsp:cNvPr id="0" name=""/>
        <dsp:cNvSpPr/>
      </dsp:nvSpPr>
      <dsp:spPr>
        <a:xfrm>
          <a:off x="3621" y="656192"/>
          <a:ext cx="2238084" cy="1927975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000" kern="1200" dirty="0" smtClean="0"/>
            <a:t>Salah satu fungsi bank adalah menyalurkan dana </a:t>
          </a:r>
          <a:endParaRPr lang="id-ID" kern="1200" dirty="0"/>
        </a:p>
      </dsp:txBody>
      <dsp:txXfrm>
        <a:off x="97737" y="750308"/>
        <a:ext cx="2049852" cy="1739743"/>
      </dsp:txXfrm>
    </dsp:sp>
    <dsp:sp modelId="{44C2C293-EEBF-4A38-B275-64CB9ED2C06B}">
      <dsp:nvSpPr>
        <dsp:cNvPr id="0" name=""/>
        <dsp:cNvSpPr/>
      </dsp:nvSpPr>
      <dsp:spPr>
        <a:xfrm>
          <a:off x="2589369" y="656192"/>
          <a:ext cx="2238084" cy="1927975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000" kern="1200" dirty="0" smtClean="0"/>
            <a:t>Dana yang disalurkan berupa kredit</a:t>
          </a:r>
          <a:endParaRPr lang="id-ID" kern="1200" dirty="0"/>
        </a:p>
      </dsp:txBody>
      <dsp:txXfrm>
        <a:off x="2683485" y="750308"/>
        <a:ext cx="2049852" cy="1739743"/>
      </dsp:txXfrm>
    </dsp:sp>
    <dsp:sp modelId="{B91CFD43-D1C9-4DAF-8B5B-1A8A3BFBB3F5}">
      <dsp:nvSpPr>
        <dsp:cNvPr id="0" name=""/>
        <dsp:cNvSpPr/>
      </dsp:nvSpPr>
      <dsp:spPr>
        <a:xfrm>
          <a:off x="5175117" y="656192"/>
          <a:ext cx="2238084" cy="1927975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800" kern="1200" dirty="0" smtClean="0"/>
            <a:t>Keuntungan yang diperoleh dari kredit berupa bunga dihitung dengan rasio profitabilitas (NIM</a:t>
          </a:r>
          <a:r>
            <a:rPr lang="id-ID" sz="2000" kern="1200" dirty="0" smtClean="0"/>
            <a:t>)</a:t>
          </a:r>
          <a:endParaRPr lang="id-ID" kern="1200" dirty="0"/>
        </a:p>
      </dsp:txBody>
      <dsp:txXfrm>
        <a:off x="5269233" y="750308"/>
        <a:ext cx="2049852" cy="1739743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8C25D3C-D992-43ED-8E09-C4A32EA93D29}">
      <dsp:nvSpPr>
        <dsp:cNvPr id="0" name=""/>
        <dsp:cNvSpPr/>
      </dsp:nvSpPr>
      <dsp:spPr>
        <a:xfrm>
          <a:off x="0" y="3234899"/>
          <a:ext cx="8229600" cy="106187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2000" kern="1200"/>
        </a:p>
      </dsp:txBody>
      <dsp:txXfrm>
        <a:off x="0" y="3234899"/>
        <a:ext cx="8229600" cy="573413"/>
      </dsp:txXfrm>
    </dsp:sp>
    <dsp:sp modelId="{9B80C8FB-2720-4AFE-820B-68AD9FC0D9A4}">
      <dsp:nvSpPr>
        <dsp:cNvPr id="0" name=""/>
        <dsp:cNvSpPr/>
      </dsp:nvSpPr>
      <dsp:spPr>
        <a:xfrm>
          <a:off x="0" y="3132449"/>
          <a:ext cx="8229600" cy="988469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35560" rIns="199136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800" kern="1200" dirty="0" smtClean="0"/>
            <a:t>Bagaimana pengaruh Penyaluran kredit terhadap </a:t>
          </a:r>
          <a:r>
            <a:rPr lang="id-ID" sz="2800" i="1" kern="1200" dirty="0" smtClean="0"/>
            <a:t>Net Interest Margin </a:t>
          </a:r>
          <a:r>
            <a:rPr lang="id-ID" sz="2800" kern="1200" dirty="0" smtClean="0"/>
            <a:t>(NIM) pada Bank Nagari.</a:t>
          </a:r>
          <a:endParaRPr lang="id-ID" sz="2800" kern="1200" dirty="0"/>
        </a:p>
      </dsp:txBody>
      <dsp:txXfrm>
        <a:off x="0" y="3132449"/>
        <a:ext cx="8229600" cy="988469"/>
      </dsp:txXfrm>
    </dsp:sp>
    <dsp:sp modelId="{A51DF22A-6C42-489B-AA95-CB95BB1DF56E}">
      <dsp:nvSpPr>
        <dsp:cNvPr id="0" name=""/>
        <dsp:cNvSpPr/>
      </dsp:nvSpPr>
      <dsp:spPr>
        <a:xfrm rot="10800000">
          <a:off x="0" y="1617659"/>
          <a:ext cx="8229600" cy="1633167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2000" kern="1200"/>
        </a:p>
      </dsp:txBody>
      <dsp:txXfrm rot="-10800000">
        <a:off x="0" y="1617659"/>
        <a:ext cx="8229600" cy="573241"/>
      </dsp:txXfrm>
    </dsp:sp>
    <dsp:sp modelId="{7929050B-6EB4-46D0-AF5A-0CAA34410F77}">
      <dsp:nvSpPr>
        <dsp:cNvPr id="0" name=""/>
        <dsp:cNvSpPr/>
      </dsp:nvSpPr>
      <dsp:spPr>
        <a:xfrm>
          <a:off x="49141" y="1377111"/>
          <a:ext cx="8131316" cy="1136255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34290" rIns="192024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700" kern="1200" dirty="0" smtClean="0"/>
            <a:t>Bagaimana perkembangan </a:t>
          </a:r>
          <a:r>
            <a:rPr lang="id-ID" sz="2700" i="1" kern="1200" dirty="0" smtClean="0"/>
            <a:t>Net Interest Margin </a:t>
          </a:r>
          <a:r>
            <a:rPr lang="id-ID" sz="2700" kern="1200" dirty="0" smtClean="0"/>
            <a:t>(NIM) pada Bank Nagari</a:t>
          </a:r>
          <a:endParaRPr lang="id-ID" sz="2700" kern="1200" dirty="0"/>
        </a:p>
      </dsp:txBody>
      <dsp:txXfrm>
        <a:off x="49141" y="1377111"/>
        <a:ext cx="8131316" cy="1136255"/>
      </dsp:txXfrm>
    </dsp:sp>
    <dsp:sp modelId="{DD8E2D06-FC2C-4D2F-91FA-D50FFBA5CA79}">
      <dsp:nvSpPr>
        <dsp:cNvPr id="0" name=""/>
        <dsp:cNvSpPr/>
      </dsp:nvSpPr>
      <dsp:spPr>
        <a:xfrm rot="10800000">
          <a:off x="0" y="420"/>
          <a:ext cx="8229600" cy="1633167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2000" kern="1200" dirty="0"/>
        </a:p>
      </dsp:txBody>
      <dsp:txXfrm rot="-10800000">
        <a:off x="0" y="420"/>
        <a:ext cx="8229600" cy="573241"/>
      </dsp:txXfrm>
    </dsp:sp>
    <dsp:sp modelId="{1EBB5ECA-A16C-4C28-B052-8130C055CF5E}">
      <dsp:nvSpPr>
        <dsp:cNvPr id="0" name=""/>
        <dsp:cNvSpPr/>
      </dsp:nvSpPr>
      <dsp:spPr>
        <a:xfrm>
          <a:off x="6489" y="0"/>
          <a:ext cx="8223110" cy="933178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4912" tIns="33020" rIns="184912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600" kern="1200" dirty="0" smtClean="0"/>
            <a:t>Bagaimana perkembangan penyaluran kredit pada </a:t>
          </a:r>
          <a:br>
            <a:rPr lang="id-ID" sz="2600" kern="1200" dirty="0" smtClean="0"/>
          </a:br>
          <a:r>
            <a:rPr lang="id-ID" sz="2600" kern="1200" dirty="0" smtClean="0"/>
            <a:t>Bank Nagari</a:t>
          </a:r>
          <a:endParaRPr lang="id-ID" sz="2600" kern="1200" dirty="0"/>
        </a:p>
      </dsp:txBody>
      <dsp:txXfrm>
        <a:off x="6489" y="0"/>
        <a:ext cx="8223110" cy="933178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35E8DA5-386D-44C4-B738-75C10672C372}">
      <dsp:nvSpPr>
        <dsp:cNvPr id="0" name=""/>
        <dsp:cNvSpPr/>
      </dsp:nvSpPr>
      <dsp:spPr>
        <a:xfrm>
          <a:off x="1004" y="304031"/>
          <a:ext cx="3917900" cy="3134320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30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E5F09D2-C0F0-4D1A-BF92-3CF7E2ED19A6}">
      <dsp:nvSpPr>
        <dsp:cNvPr id="0" name=""/>
        <dsp:cNvSpPr/>
      </dsp:nvSpPr>
      <dsp:spPr>
        <a:xfrm>
          <a:off x="353615" y="3124919"/>
          <a:ext cx="3486931" cy="1097012"/>
        </a:xfrm>
        <a:prstGeom prst="wedgeRectCallout">
          <a:avLst>
            <a:gd name="adj1" fmla="val 20250"/>
            <a:gd name="adj2" fmla="val -607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0500" tIns="190500" rIns="190500" bIns="19050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5000" kern="1200" dirty="0" smtClean="0"/>
            <a:t>Deskriptif</a:t>
          </a:r>
          <a:endParaRPr lang="id-ID" sz="5000" kern="1200" dirty="0"/>
        </a:p>
      </dsp:txBody>
      <dsp:txXfrm>
        <a:off x="353615" y="3124919"/>
        <a:ext cx="3486931" cy="1097012"/>
      </dsp:txXfrm>
    </dsp:sp>
    <dsp:sp modelId="{CBAD7ECC-E51A-4707-8294-4438FEF08101}">
      <dsp:nvSpPr>
        <dsp:cNvPr id="0" name=""/>
        <dsp:cNvSpPr/>
      </dsp:nvSpPr>
      <dsp:spPr>
        <a:xfrm>
          <a:off x="4310695" y="304031"/>
          <a:ext cx="3917900" cy="3134320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30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6D84BC9-5315-489D-8BB5-6034C9E42BA1}">
      <dsp:nvSpPr>
        <dsp:cNvPr id="0" name=""/>
        <dsp:cNvSpPr/>
      </dsp:nvSpPr>
      <dsp:spPr>
        <a:xfrm>
          <a:off x="4663306" y="3124919"/>
          <a:ext cx="3486931" cy="1097012"/>
        </a:xfrm>
        <a:prstGeom prst="wedgeRectCallout">
          <a:avLst>
            <a:gd name="adj1" fmla="val 20250"/>
            <a:gd name="adj2" fmla="val -607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0500" tIns="190500" rIns="190500" bIns="19050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5000" kern="1200" dirty="0" smtClean="0"/>
            <a:t>Verifikatif</a:t>
          </a:r>
          <a:endParaRPr lang="id-ID" sz="5000" kern="1200" dirty="0"/>
        </a:p>
      </dsp:txBody>
      <dsp:txXfrm>
        <a:off x="4663306" y="3124919"/>
        <a:ext cx="3486931" cy="1097012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70ED306-4CD5-4586-9032-928D1D353923}">
      <dsp:nvSpPr>
        <dsp:cNvPr id="0" name=""/>
        <dsp:cNvSpPr/>
      </dsp:nvSpPr>
      <dsp:spPr>
        <a:xfrm rot="16200000">
          <a:off x="3543300" y="-3543300"/>
          <a:ext cx="1143000" cy="8229600"/>
        </a:xfrm>
        <a:prstGeom prst="flowChartManualOperati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1150" tIns="0" rIns="311547" bIns="0" numCol="1" spcCol="1270" anchor="ctr" anchorCtr="0">
          <a:noAutofit/>
        </a:bodyPr>
        <a:lstStyle/>
        <a:p>
          <a:pPr lvl="0" algn="ctr" defTabSz="2178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4900" kern="1200" smtClean="0"/>
            <a:t>PERKEMBANGAN KREDIT</a:t>
          </a:r>
          <a:endParaRPr lang="id-ID" sz="4900" kern="1200"/>
        </a:p>
      </dsp:txBody>
      <dsp:txXfrm rot="5400000">
        <a:off x="0" y="228600"/>
        <a:ext cx="8229600" cy="68580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0901DE3-45C8-414E-9265-50A39C2EC4D8}">
      <dsp:nvSpPr>
        <dsp:cNvPr id="0" name=""/>
        <dsp:cNvSpPr/>
      </dsp:nvSpPr>
      <dsp:spPr>
        <a:xfrm rot="16200000">
          <a:off x="3543300" y="-3543300"/>
          <a:ext cx="1143000" cy="8229600"/>
        </a:xfrm>
        <a:prstGeom prst="flowChartManualOperati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0" tIns="0" rIns="216297" bIns="0" numCol="1" spcCol="1270" anchor="ctr" anchorCtr="0">
          <a:noAutofit/>
        </a:bodyPr>
        <a:lstStyle/>
        <a:p>
          <a:pPr lvl="0" algn="ctr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3400" kern="1200" dirty="0" smtClean="0"/>
            <a:t>PERKEMBANGAN Net Interest Margin (NIM)</a:t>
          </a:r>
          <a:endParaRPr lang="id-ID" sz="3400" kern="1200" dirty="0"/>
        </a:p>
      </dsp:txBody>
      <dsp:txXfrm rot="5400000">
        <a:off x="0" y="228600"/>
        <a:ext cx="8229600" cy="68580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6F38AA1-5C24-42C4-AFF6-D55A90AC4980}">
      <dsp:nvSpPr>
        <dsp:cNvPr id="0" name=""/>
        <dsp:cNvSpPr/>
      </dsp:nvSpPr>
      <dsp:spPr>
        <a:xfrm>
          <a:off x="2831157" y="2368"/>
          <a:ext cx="5456399" cy="4852666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t" anchorCtr="0">
          <a:noAutofit/>
        </a:bodyPr>
        <a:lstStyle/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d-ID" sz="1600" kern="1200" dirty="0" smtClean="0"/>
            <a:t>Persamaan regresi sederhana Y=34,184-2,629</a:t>
          </a:r>
          <a:endParaRPr lang="id-ID" sz="1600" kern="1200" dirty="0"/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d-ID" sz="1600" kern="1200" dirty="0" smtClean="0"/>
            <a:t>Koefisien Korelasi (0,403) berarti memiliki hubungan sedang antara penyaluran kredit dengan Net Interest Margin (NIM)</a:t>
          </a:r>
          <a:endParaRPr lang="id-ID" sz="1600" kern="1200" dirty="0"/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d-ID" sz="1600" kern="1200" dirty="0" smtClean="0"/>
            <a:t>Koefisien determinasi (16,2) penyaluran kredit mempengaruhi NIM sebesar 16,2% dan selebihnya (83,8) dipengaruhi oleh variabel lain</a:t>
          </a:r>
          <a:endParaRPr lang="id-ID" sz="1600" kern="1200" dirty="0"/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d-ID" sz="1600" kern="1200" dirty="0" smtClean="0"/>
            <a:t>Uji t (B -2,629) penyaluran kredit memiliki hubungan negatif terhadap NIM,dan nilai signifikan nya 0,370&gt;0,05 berarti H0 diterima berarti tidak ada hubungan yang signifikan antara penyaluran kredit terhadap NIM</a:t>
          </a:r>
          <a:endParaRPr lang="id-ID" sz="1600" kern="1200" dirty="0"/>
        </a:p>
      </dsp:txBody>
      <dsp:txXfrm>
        <a:off x="2831157" y="608951"/>
        <a:ext cx="3636649" cy="3639500"/>
      </dsp:txXfrm>
    </dsp:sp>
    <dsp:sp modelId="{B2AD60A7-0970-4424-BC9F-AFED52A04974}">
      <dsp:nvSpPr>
        <dsp:cNvPr id="0" name=""/>
        <dsp:cNvSpPr/>
      </dsp:nvSpPr>
      <dsp:spPr>
        <a:xfrm>
          <a:off x="3706" y="4743"/>
          <a:ext cx="2827450" cy="4847915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0970" tIns="70485" rIns="140970" bIns="70485" numCol="1" spcCol="1270" anchor="ctr" anchorCtr="0">
          <a:noAutofit/>
        </a:bodyPr>
        <a:lstStyle/>
        <a:p>
          <a:pPr lvl="0" algn="ctr" defTabSz="1644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3700" kern="1200" dirty="0" smtClean="0"/>
            <a:t>Hasil PENELITIAN</a:t>
          </a:r>
          <a:endParaRPr lang="id-ID" sz="3700" kern="1200" dirty="0"/>
        </a:p>
      </dsp:txBody>
      <dsp:txXfrm>
        <a:off x="141731" y="142768"/>
        <a:ext cx="2551400" cy="457186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9/layout/CircleArrowProcess">
  <dgm:title val=""/>
  <dgm:desc val=""/>
  <dgm:catLst>
    <dgm:cat type="process" pri="16500"/>
    <dgm:cat type="cycle" pri="16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5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0.1144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Parent1" refType="w" fact="0.2368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0822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6678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5164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  <dgm:constr type="l" for="ch" forName="Accent2" refType="w" fact="0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</dgm:constrLst>
          </dgm:if>
          <dgm:if name="Name6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.1479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Parent1" refType="w" fact="0.2656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Accent3" refType="w" fact="0.185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2" refType="w" fact="0.1183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266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2" refType="w" fact="0.532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1" refType="w" fact="0.680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3" refType="w" fact="0.680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7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.1481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Parent1" refType="w" fact="0.2658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1171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2658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1171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6804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5348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6804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5348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  <dgm:constr type="l" for="ch" forName="Accent4" refType="w" fact="0.038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</dgm:constrLst>
          </dgm:if>
          <dgm:if name="Name8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.1481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186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2658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1171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2658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1171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2658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6804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5348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6804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5348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6804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9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.1481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Parent1" refType="w" fact="0.2658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1171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2658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1171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Child1" refType="w" fact="0.6804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5348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6804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5348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Accent5" refType="w" fact="0.1481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038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5" refType="w" fact="0.2658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1171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5" refType="w" fact="0.6804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5348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0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.1481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Parent1" refType="w" fact="0.2658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1171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2658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1171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Child1" refType="w" fact="0.6804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5348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6804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5348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Accent5" refType="w" fact="0.1481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186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5" refType="w" fact="0.2658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1171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2658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5" refType="w" fact="0.6804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5348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6804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14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-0.0407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Accent2" refType="w" fact="0.1533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  <dgm:constr type="l" for="ch" forName="Parent1" refType="w" fact="0.0822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2368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5164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6678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</dgm:constrLst>
          </dgm:if>
          <dgm:if name="Name15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.1479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Accent3" refType="w" fact="0.037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1" refType="w" fact="0.1183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Parent2" refType="w" fact="0.2656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118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1" refType="w" fact="0.532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2" refType="w" fact="0.680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3" refType="w" fact="0.532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16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.1481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Accent4" refType="w" fact="0.186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  <dgm:constr type="l" for="ch" forName="Parent1" refType="w" fact="0.1171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2658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1171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2658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5348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6804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5348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6804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</dgm:constrLst>
          </dgm:if>
          <dgm:if name="Name17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.1481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.1481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0378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1171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2658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1171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2658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1171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5348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6804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5348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6804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5348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18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.1481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.1481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Accent5" refType="w" fact="0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186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1" refType="w" fact="0.1171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2658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1171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2658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Parent5" refType="w" fact="0.1171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2658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1" refType="w" fact="0.5348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6804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5348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6804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Child5" refType="w" fact="0.5348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6804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9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.1481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.1481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Accent5" refType="w" fact="0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.1481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0378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1" refType="w" fact="0.1171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2658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1171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2658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Parent5" refType="w" fact="0.1171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2658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1171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1" refType="w" fact="0.5348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6804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5348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6804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Child5" refType="w" fact="0.5348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6804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5348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0">
            <dgm:if name="Name21" func="var" arg="dir" op="equ" val="norm">
              <dgm:choose name="Name22">
                <dgm:if name="Name23" axis="precedSib" ptType="node" func="cnt" op="equ" val="0">
                  <dgm:choose name="Name24">
                    <dgm:if name="Name25" axis="followSib" ptType="node" func="cnt" op="equ" val="0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150"/>
                          <dgm:adj idx="4" val="180"/>
                          <dgm:adj idx="5" val="0.125"/>
                        </dgm:adjLst>
                      </dgm:shape>
                    </dgm:if>
                    <dgm:else name="Name26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75"/>
                          <dgm:adj idx="4" val="180"/>
                          <dgm:adj idx="5" val="0.125"/>
                        </dgm:adjLst>
                      </dgm:shape>
                    </dgm:else>
                  </dgm:choose>
                </dgm:if>
                <dgm:else name="Name27">
                  <dgm:choose name="Name28">
                    <dgm:if name="Name29" axis="followSib" ptType="node" func="cnt" op="equ" val="0">
                      <dgm:choose name="Name30">
                        <dgm:if name="Name31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2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3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4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5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37"/>
                      </dgm:choose>
                    </dgm:if>
                    <dgm:else name="Name38">
                      <dgm:choose name="Name39">
                        <dgm:if name="Name40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41" axis="precedSib" ptType="node" func="cnt" op="equ" val="1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2" axis="precedSib" ptType="node" func="cnt" op="equ" val="2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3" axis="precedSib" ptType="node" func="cnt" op="equ" val="3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4" axis="precedSib" ptType="node" func="cnt" op="equ" val="4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5" axis="precedSib" ptType="node" func="cnt" op="equ" val="5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47"/>
                      </dgm:choose>
                    </dgm:else>
                  </dgm:choose>
                </dgm:else>
              </dgm:choose>
            </dgm:if>
            <dgm:else name="Name48">
              <dgm:choose name="Name49">
                <dgm:if name="Name50" axis="precedSib" ptType="node" func="cnt" op="equ" val="0">
                  <dgm:choose name="Name51">
                    <dgm:if name="Name52" axis="followSib" ptType="node" func="cnt" op="equ" val="0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30"/>
                          <dgm:adj idx="4" val="0"/>
                          <dgm:adj idx="5" val="0.125"/>
                        </dgm:adjLst>
                      </dgm:shape>
                    </dgm:if>
                    <dgm:else name="Name53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105"/>
                          <dgm:adj idx="4" val="0"/>
                          <dgm:adj idx="5" val="0.125"/>
                        </dgm:adjLst>
                      </dgm:shape>
                    </dgm:else>
                  </dgm:choose>
                </dgm:if>
                <dgm:else name="Name54">
                  <dgm:choose name="Name55">
                    <dgm:if name="Name56" axis="followSib" ptType="node" func="cnt" op="equ" val="0">
                      <dgm:choose name="Name57">
                        <dgm:if name="Name58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59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0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1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2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64"/>
                      </dgm:choose>
                    </dgm:if>
                    <dgm:else name="Name65">
                      <dgm:choose name="Name66">
                        <dgm:if name="Name67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68" axis="precedSib" ptType="node" func="cnt" op="equ" val="1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69" axis="precedSib" ptType="node" func="cnt" op="equ" val="2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0" axis="precedSib" ptType="node" func="cnt" op="equ" val="3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1" axis="precedSib" ptType="node" func="cnt" op="equ" val="4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2" axis="precedSib" ptType="node" func="cnt" op="equ" val="5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74"/>
                      </dgm:choose>
                    </dgm:else>
                  </dgm:choose>
                </dgm:else>
              </dgm:choose>
            </dgm:else>
          </dgm:choose>
          <dgm:presOf/>
        </dgm:layoutNode>
      </dgm:forEach>
    </dgm:forEach>
    <dgm:forEach name="Name75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  <dgm:choose name="Name77">
        <dgm:if name="Name78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79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0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81" ref="accentRepeat"/>
      </dgm:layoutNode>
      <dgm:choose name="Name82">
        <dgm:if name="Name83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choose name="Name87">
        <dgm:if name="Name88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9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91" ref="accentRepeat"/>
      </dgm:layoutNode>
      <dgm:choose name="Name92">
        <dgm:if name="Name9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5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96" ref="accentRepeat"/>
      </dgm:layoutNode>
      <dgm:choose name="Name97">
        <dgm:if name="Name98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9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0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101" ref="accentRepeat"/>
      </dgm:layoutNode>
      <dgm:choose name="Name102">
        <dgm:if name="Name103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4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5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06" ref="accentRepeat"/>
      </dgm:layoutNode>
      <dgm:choose name="Name107">
        <dgm:if name="Name108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9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9/3/layout/DescendingProcess">
  <dgm:title val=""/>
  <dgm:desc val=""/>
  <dgm:catLst>
    <dgm:cat type="process" pri="23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clrData>
  <dgm:layoutNode name="Name0">
    <dgm:varLst>
      <dgm:chMax val="7"/>
      <dgm:chPref val="5"/>
    </dgm:varLst>
    <dgm:alg type="composite">
      <dgm:param type="ar" val="1.1"/>
    </dgm:alg>
    <dgm:shape xmlns:r="http://schemas.openxmlformats.org/officeDocument/2006/relationships" r:blip="">
      <dgm:adjLst/>
    </dgm:shape>
    <dgm:choose name="Name1">
      <dgm:if name="Name2" axis="ch" ptType="node" func="cnt" op="equ" val="1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</dgm:constrLst>
      </dgm:if>
      <dgm:if name="Name3" axis="ch" ptType="node" func="cnt" op="equ" val="2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5"/>
          <dgm:constr type="b" for="ch" forName="txNode2" refType="h"/>
          <dgm:constr type="r" for="ch" forName="txNode2" refType="w"/>
          <dgm:constr type="h" for="ch" forName="txNode2" refType="h" fact="0.16"/>
        </dgm:constrLst>
      </dgm:if>
      <dgm:if name="Name4" axis="ch" ptType="node" func="cnt" op="equ" val="3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56"/>
          <dgm:constr type="ctrY" for="ch" forName="txNode2" refType="h" fact="0.3992"/>
          <dgm:constr type="r" for="ch" forName="txNode2" refType="w"/>
          <dgm:constr type="h" for="ch" forName="txNode2" refType="h" fact="0.16"/>
          <dgm:constr type="l" for="ch" forName="txNode3" refType="w" fact="0.5"/>
          <dgm:constr type="b" for="ch" forName="txNode3" refType="h"/>
          <dgm:constr type="r" for="ch" forName="txNode3" refType="w"/>
          <dgm:constr type="h" for="ch" forName="txNode3" refType="h" fact="0.16"/>
          <dgm:constr type="ctrX" for="ch" forName="dotNode2" refType="w" fact="0.4782"/>
          <dgm:constr type="ctrY" for="ch" forName="dotNode2" refType="h" fact="0.3992"/>
          <dgm:constr type="h" for="ch" forName="dotNode2" refType="h" fact="0.0218"/>
          <dgm:constr type="w" for="ch" forName="dotNode2" refType="h" refFor="ch" refForName="dotNode2"/>
        </dgm:constrLst>
      </dgm:if>
      <dgm:if name="Name5" axis="ch" ptType="node" func="cnt" op="equ" val="4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9"/>
          <dgm:constr type="ctrY" for="ch" forName="txNode2" refType="h" fact="0.3153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5004"/>
          <dgm:constr type="r" for="ch" forName="txNode3" refType="w" fact="0.5"/>
          <dgm:constr type="h" for="ch" forName="txNode3" refType="h" fact="0.16"/>
          <dgm:constr type="l" for="ch" forName="txNode4" refType="w" fact="0.5"/>
          <dgm:constr type="b" for="ch" forName="txNode4" refType="h"/>
          <dgm:constr type="r" for="ch" forName="txNode4" refType="w"/>
          <dgm:constr type="h" for="ch" forName="txNode4" refType="h" fact="0.16"/>
          <dgm:constr type="ctrX" for="ch" forName="dotNode2" refType="w" fact="0.39"/>
          <dgm:constr type="ctrY" for="ch" forName="dotNode2" refType="h" fact="0.3153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5626"/>
          <dgm:constr type="ctrY" for="ch" forName="dotNode3" refType="h" fact="0.5004"/>
          <dgm:constr type="h" for="ch" forName="dotNode3" refType="h" fact="0.0218"/>
          <dgm:constr type="w" for="ch" forName="dotNode3" refType="h" refFor="ch" refForName="dotNode3"/>
        </dgm:constrLst>
      </dgm:if>
      <dgm:if name="Name6" axis="ch" ptType="node" func="cnt" op="equ" val="5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6"/>
          <dgm:constr type="ctrY" for="ch" forName="txNode2" refType="h" fact="0.2885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4089"/>
          <dgm:constr type="r" for="ch" forName="txNode3" refType="w" fact="0.43"/>
          <dgm:constr type="h" for="ch" forName="txNode3" refType="h" fact="0.16"/>
          <dgm:constr type="l" for="ch" forName="txNode4" refType="w" fact="0.67"/>
          <dgm:constr type="ctrY" for="ch" forName="txNode4" refType="h" fact="0.5497"/>
          <dgm:constr type="r" for="ch" forName="txNode4" refType="w"/>
          <dgm:constr type="h" for="ch" forName="txNode4" refType="h" fact="0.16"/>
          <dgm:constr type="l" for="ch" forName="txNode5" refType="w" fact="0.5"/>
          <dgm:constr type="b" for="ch" forName="txNode5" refType="h"/>
          <dgm:constr type="r" for="ch" forName="txNode5" refType="w"/>
          <dgm:constr type="h" for="ch" forName="txNode5" refType="h" fact="0.16"/>
          <dgm:constr type="ctrX" for="ch" forName="dotNode2" refType="w" fact="0.3565"/>
          <dgm:constr type="ctrY" for="ch" forName="dotNode2" refType="h" fact="0.2885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4922"/>
          <dgm:constr type="ctrY" for="ch" forName="dotNode3" refType="h" fact="0.4089"/>
          <dgm:constr type="h" for="ch" forName="dotNode3" refType="h" fact="0.0218"/>
          <dgm:constr type="w" for="ch" forName="dotNode3" refType="h" refFor="ch" refForName="dotNode3"/>
          <dgm:constr type="ctrX" for="ch" forName="dotNode4" refType="w" fact="0.5939"/>
          <dgm:constr type="ctrY" for="ch" forName="dotNode4" refType="h" fact="0.5497"/>
          <dgm:constr type="h" for="ch" forName="dotNode4" refType="h" fact="0.0218"/>
          <dgm:constr type="w" for="ch" forName="dotNode4" refType="h" refFor="ch" refForName="dotNode4"/>
        </dgm:constrLst>
      </dgm:if>
      <dgm:if name="Name7" axis="ch" ptType="node" func="cnt" op="equ" val="6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5"/>
          <dgm:constr type="ctrY" for="ch" forName="txNode2" refType="h" fact="0.2693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3638"/>
          <dgm:constr type="r" for="ch" forName="txNode3" refType="w" fact="0.37"/>
          <dgm:constr type="h" for="ch" forName="txNode3" refType="h" fact="0.16"/>
          <dgm:constr type="l" for="ch" forName="txNode4" refType="w" fact="0.63"/>
          <dgm:constr type="ctrY" for="ch" forName="txNode4" refType="h" fact="0.4744"/>
          <dgm:constr type="r" for="ch" forName="txNode4" refType="w"/>
          <dgm:constr type="h" for="ch" forName="txNode4" refType="h" fact="0.16"/>
          <dgm:constr type="l" for="ch" forName="txNode5" refType="w" fact="0"/>
          <dgm:constr type="ctrY" for="ch" forName="txNode5" refType="h" fact="0.5961"/>
          <dgm:constr type="r" for="ch" forName="txNode5" refType="w" fact="0.55"/>
          <dgm:constr type="h" for="ch" forName="txNode5" refType="h" fact="0.16"/>
          <dgm:constr type="l" for="ch" forName="txNode6" refType="w" fact="0.5"/>
          <dgm:constr type="b" for="ch" forName="txNode6" refType="h"/>
          <dgm:constr type="r" for="ch" forName="txNode6" refType="w"/>
          <dgm:constr type="h" for="ch" forName="txNode6" refType="h" fact="0.16"/>
          <dgm:constr type="ctrX" for="ch" forName="dotNode2" refType="w" fact="0.33"/>
          <dgm:constr type="ctrY" for="ch" forName="dotNode2" refType="h" fact="0.2693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4419"/>
          <dgm:constr type="ctrY" for="ch" forName="dotNode3" refType="h" fact="0.3638"/>
          <dgm:constr type="h" for="ch" forName="dotNode3" refType="h" fact="0.0218"/>
          <dgm:constr type="w" for="ch" forName="dotNode3" refType="h" refFor="ch" refForName="dotNode3"/>
          <dgm:constr type="ctrX" for="ch" forName="dotNode4" refType="w" fact="0.5425"/>
          <dgm:constr type="ctrY" for="ch" forName="dotNode4" refType="h" fact="0.4744"/>
          <dgm:constr type="h" for="ch" forName="dotNode4" refType="h" fact="0.0218"/>
          <dgm:constr type="w" for="ch" forName="dotNode4" refType="h" refFor="ch" refForName="dotNode4"/>
          <dgm:constr type="ctrX" for="ch" forName="dotNode5" refType="w" fact="0.6153"/>
          <dgm:constr type="ctrY" for="ch" forName="dotNode5" refType="h" fact="0.5961"/>
          <dgm:constr type="h" for="ch" forName="dotNode5" refType="h" fact="0.0218"/>
          <dgm:constr type="w" for="ch" forName="dotNode5" refType="h" refFor="ch" refForName="dotNode5"/>
        </dgm:constrLst>
      </dgm:if>
      <dgm:else name="Name8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4"/>
          <dgm:constr type="ctrY" for="ch" forName="txNode2" refType="h" fact="0.2693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3424"/>
          <dgm:constr type="r" for="ch" forName="txNode3" refType="w" fact="0.33"/>
          <dgm:constr type="h" for="ch" forName="txNode3" refType="h" fact="0.16"/>
          <dgm:constr type="l" for="ch" forName="txNode4" refType="w" fact="0.61"/>
          <dgm:constr type="ctrY" for="ch" forName="txNode4" refType="h" fact="0.4276"/>
          <dgm:constr type="r" for="ch" forName="txNode4" refType="w"/>
          <dgm:constr type="h" for="ch" forName="txNode4" refType="h" fact="0.16"/>
          <dgm:constr type="l" for="ch" forName="txNode5" refType="w" fact="0"/>
          <dgm:constr type="ctrY" for="ch" forName="txNode5" refType="h" fact="0.5218"/>
          <dgm:constr type="r" for="ch" forName="txNode5" refType="w" fact="0.5"/>
          <dgm:constr type="h" for="ch" forName="txNode5" refType="h" fact="0.16"/>
          <dgm:constr type="l" for="ch" forName="txNode6" refType="w" fact="0.71"/>
          <dgm:constr type="ctrY" for="ch" forName="txNode6" refType="h" fact="0.6179"/>
          <dgm:constr type="r" for="ch" forName="txNode6" refType="w"/>
          <dgm:constr type="h" for="ch" forName="txNode6" refType="h" fact="0.16"/>
          <dgm:constr type="l" for="ch" forName="txNode7" refType="w" fact="0.5"/>
          <dgm:constr type="b" for="ch" forName="txNode7" refType="h"/>
          <dgm:constr type="r" for="ch" forName="txNode7" refType="w"/>
          <dgm:constr type="h" for="ch" forName="txNode7" refType="h" fact="0.16"/>
          <dgm:constr type="ctrX" for="ch" forName="dotNode2" refType="w" fact="0.33"/>
          <dgm:constr type="ctrY" for="ch" forName="dotNode2" refType="h" fact="0.2693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425"/>
          <dgm:constr type="ctrY" for="ch" forName="dotNode3" refType="h" fact="0.3424"/>
          <dgm:constr type="h" for="ch" forName="dotNode3" refType="h" fact="0.0218"/>
          <dgm:constr type="w" for="ch" forName="dotNode3" refType="h" refFor="ch" refForName="dotNode3"/>
          <dgm:constr type="ctrX" for="ch" forName="dotNode4" refType="w" fact="0.505"/>
          <dgm:constr type="ctrY" for="ch" forName="dotNode4" refType="h" fact="0.4276"/>
          <dgm:constr type="h" for="ch" forName="dotNode4" refType="h" fact="0.0218"/>
          <dgm:constr type="w" for="ch" forName="dotNode4" refType="h" refFor="ch" refForName="dotNode4"/>
          <dgm:constr type="ctrX" for="ch" forName="dotNode5" refType="w" fact="0.5742"/>
          <dgm:constr type="ctrY" for="ch" forName="dotNode5" refType="h" fact="0.5218"/>
          <dgm:constr type="h" for="ch" forName="dotNode5" refType="h" fact="0.0218"/>
          <dgm:constr type="w" for="ch" forName="dotNode5" refType="h" refFor="ch" refForName="dotNode5"/>
          <dgm:constr type="ctrX" for="ch" forName="dotNode6" refType="w" fact="0.63"/>
          <dgm:constr type="ctrY" for="ch" forName="dotNode6" refType="h" fact="0.6179"/>
          <dgm:constr type="h" for="ch" forName="dotNode6" refType="h" fact="0.0218"/>
          <dgm:constr type="w" for="ch" forName="dotNode6" refType="h" refFor="ch" refForName="dotNode6"/>
        </dgm:constrLst>
      </dgm:else>
    </dgm:choose>
    <dgm:forEach name="Name9" axis="self" ptType="parTrans">
      <dgm:forEach name="Name10" axis="self" ptType="sibTrans" st="2">
        <dgm:forEach name="dotRepeat" axis="self">
          <dgm:layoutNode name="dotRepeatNode" styleLbl="fgShp">
            <dgm:alg type="sp"/>
            <dgm:shape xmlns:r="http://schemas.openxmlformats.org/officeDocument/2006/relationships" type="ellipse" r:blip="">
              <dgm:adjLst/>
            </dgm:shape>
            <dgm:presOf axis="self"/>
          </dgm:layoutNode>
        </dgm:forEach>
      </dgm:forEach>
    </dgm:forEach>
    <dgm:choose name="Name11">
      <dgm:if name="Name12" axis="ch" ptType="node" func="cnt" op="gte" val="1">
        <dgm:layoutNode name="arrowNode" styleLbl="node1">
          <dgm:alg type="sp"/>
          <dgm:shape xmlns:r="http://schemas.openxmlformats.org/officeDocument/2006/relationships" rot="73.2729" type="swooshArrow" r:blip="">
            <dgm:adjLst>
              <dgm:adj idx="1" val="0.1631"/>
              <dgm:adj idx="2" val="0.3137"/>
            </dgm:adjLst>
          </dgm:shape>
          <dgm:presOf/>
        </dgm:layoutNode>
      </dgm:if>
      <dgm:else name="Name13"/>
    </dgm:choose>
    <dgm:forEach name="Name14" axis="ch" ptType="node" cnt="1">
      <dgm:layoutNode name="txNode1" styleLbl="revTx">
        <dgm:varLst>
          <dgm:bulletEnabled val="1"/>
        </dgm:varLst>
        <dgm:alg type="tx">
          <dgm:param type="txAnchorVert" val="b"/>
        </dgm:alg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5" axis="ch" ptType="node" st="2" cnt="1">
      <dgm:layoutNode name="txNode2" styleLbl="revTx">
        <dgm:varLst>
          <dgm:bulletEnabled val="1"/>
        </dgm:varLst>
        <dgm:choose name="Name16">
          <dgm:if name="Name17" axis="self" ptType="node" func="revPos" op="equ" val="1">
            <dgm:alg type="tx">
              <dgm:param type="txAnchorVert" val="t"/>
            </dgm:alg>
          </dgm:if>
          <dgm:if name="Name18" axis="self" ptType="node" func="posOdd" op="equ" val="1">
            <dgm:alg type="tx">
              <dgm:param type="parTxLTRAlign" val="r"/>
              <dgm:param type="parTxRTLAlign" val="r"/>
            </dgm:alg>
          </dgm:if>
          <dgm:else name="Name1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20">
        <dgm:if name="Name21" axis="par ch" ptType="all node" func="cnt" op="neq" val="2">
          <dgm:forEach name="Name22" axis="follow" ptType="sibTrans" cnt="1">
            <dgm:layoutNode name="dotNode2">
              <dgm:alg type="sp"/>
              <dgm:shape xmlns:r="http://schemas.openxmlformats.org/officeDocument/2006/relationships" r:blip="">
                <dgm:adjLst/>
              </dgm:shape>
              <dgm:presOf/>
              <dgm:forEach name="Name23" ref="dotRepeat"/>
            </dgm:layoutNode>
          </dgm:forEach>
        </dgm:if>
        <dgm:else name="Name24"/>
      </dgm:choose>
    </dgm:forEach>
    <dgm:forEach name="Name25" axis="ch" ptType="node" st="3" cnt="1">
      <dgm:layoutNode name="txNode3" styleLbl="revTx">
        <dgm:varLst>
          <dgm:bulletEnabled val="1"/>
        </dgm:varLst>
        <dgm:choose name="Name26">
          <dgm:if name="Name27" axis="self" ptType="node" func="revPos" op="equ" val="1">
            <dgm:alg type="tx">
              <dgm:param type="txAnchorVert" val="t"/>
            </dgm:alg>
          </dgm:if>
          <dgm:if name="Name28" axis="self" ptType="node" func="posOdd" op="equ" val="1">
            <dgm:alg type="tx">
              <dgm:param type="parTxLTRAlign" val="r"/>
              <dgm:param type="parTxRTLAlign" val="r"/>
            </dgm:alg>
          </dgm:if>
          <dgm:else name="Name2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30">
        <dgm:if name="Name31" axis="par ch" ptType="all node" func="cnt" op="neq" val="3">
          <dgm:forEach name="Name32" axis="follow" ptType="sibTrans" cnt="1">
            <dgm:layoutNode name="dotNode3">
              <dgm:alg type="sp"/>
              <dgm:shape xmlns:r="http://schemas.openxmlformats.org/officeDocument/2006/relationships" r:blip="">
                <dgm:adjLst/>
              </dgm:shape>
              <dgm:presOf/>
              <dgm:forEach name="Name33" ref="dotRepeat"/>
            </dgm:layoutNode>
          </dgm:forEach>
        </dgm:if>
        <dgm:else name="Name34"/>
      </dgm:choose>
    </dgm:forEach>
    <dgm:forEach name="Name35" axis="ch" ptType="node" st="4" cnt="1">
      <dgm:layoutNode name="txNode4" styleLbl="revTx">
        <dgm:varLst>
          <dgm:bulletEnabled val="1"/>
        </dgm:varLst>
        <dgm:choose name="Name36">
          <dgm:if name="Name37" axis="self" ptType="node" func="revPos" op="equ" val="1">
            <dgm:alg type="tx">
              <dgm:param type="txAnchorVert" val="t"/>
            </dgm:alg>
          </dgm:if>
          <dgm:if name="Name38" axis="self" ptType="node" func="posOdd" op="equ" val="1">
            <dgm:alg type="tx">
              <dgm:param type="parTxLTRAlign" val="r"/>
              <dgm:param type="parTxRTLAlign" val="r"/>
            </dgm:alg>
          </dgm:if>
          <dgm:else name="Name3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40">
        <dgm:if name="Name41" axis="par ch" ptType="all node" func="cnt" op="neq" val="4">
          <dgm:forEach name="Name42" axis="follow" ptType="sibTrans" cnt="1">
            <dgm:layoutNode name="dotNode4">
              <dgm:alg type="sp"/>
              <dgm:shape xmlns:r="http://schemas.openxmlformats.org/officeDocument/2006/relationships" r:blip="">
                <dgm:adjLst/>
              </dgm:shape>
              <dgm:presOf/>
              <dgm:forEach name="Name43" ref="dotRepeat"/>
            </dgm:layoutNode>
          </dgm:forEach>
        </dgm:if>
        <dgm:else name="Name44"/>
      </dgm:choose>
    </dgm:forEach>
    <dgm:forEach name="Name45" axis="ch" ptType="node" st="5" cnt="1">
      <dgm:layoutNode name="txNode5" styleLbl="revTx">
        <dgm:varLst>
          <dgm:bulletEnabled val="1"/>
        </dgm:varLst>
        <dgm:choose name="Name46">
          <dgm:if name="Name47" axis="self" ptType="node" func="revPos" op="equ" val="1">
            <dgm:alg type="tx">
              <dgm:param type="txAnchorVert" val="t"/>
            </dgm:alg>
          </dgm:if>
          <dgm:if name="Name48" axis="self" ptType="node" func="posOdd" op="equ" val="1">
            <dgm:alg type="tx">
              <dgm:param type="parTxLTRAlign" val="r"/>
              <dgm:param type="parTxRTLAlign" val="r"/>
            </dgm:alg>
          </dgm:if>
          <dgm:else name="Name4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50">
        <dgm:if name="Name51" axis="par ch" ptType="all node" func="cnt" op="neq" val="5">
          <dgm:forEach name="Name52" axis="follow" ptType="sibTrans" cnt="1">
            <dgm:layoutNode name="dotNode5">
              <dgm:alg type="sp"/>
              <dgm:shape xmlns:r="http://schemas.openxmlformats.org/officeDocument/2006/relationships" r:blip="">
                <dgm:adjLst/>
              </dgm:shape>
              <dgm:presOf/>
              <dgm:forEach name="Name53" ref="dotRepeat"/>
            </dgm:layoutNode>
          </dgm:forEach>
        </dgm:if>
        <dgm:else name="Name54"/>
      </dgm:choose>
    </dgm:forEach>
    <dgm:forEach name="Name55" axis="ch" ptType="node" st="6" cnt="1">
      <dgm:layoutNode name="txNode6" styleLbl="revTx">
        <dgm:varLst>
          <dgm:bulletEnabled val="1"/>
        </dgm:varLst>
        <dgm:choose name="Name56">
          <dgm:if name="Name57" axis="self" ptType="node" func="revPos" op="equ" val="1">
            <dgm:alg type="tx">
              <dgm:param type="txAnchorVert" val="t"/>
            </dgm:alg>
          </dgm:if>
          <dgm:if name="Name58" axis="self" ptType="node" func="posOdd" op="equ" val="1">
            <dgm:alg type="tx">
              <dgm:param type="parTxLTRAlign" val="r"/>
              <dgm:param type="parTxRTLAlign" val="r"/>
            </dgm:alg>
          </dgm:if>
          <dgm:else name="Name5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60">
        <dgm:if name="Name61" axis="par ch" ptType="all node" func="cnt" op="neq" val="6">
          <dgm:forEach name="Name62" axis="follow" ptType="sibTrans" cnt="1">
            <dgm:layoutNode name="dotNode6">
              <dgm:alg type="sp"/>
              <dgm:shape xmlns:r="http://schemas.openxmlformats.org/officeDocument/2006/relationships" r:blip="">
                <dgm:adjLst/>
              </dgm:shape>
              <dgm:presOf/>
              <dgm:forEach name="Name63" ref="dotRepeat"/>
            </dgm:layoutNode>
          </dgm:forEach>
        </dgm:if>
        <dgm:else name="Name64"/>
      </dgm:choose>
    </dgm:forEach>
    <dgm:forEach name="Name65" axis="ch" ptType="node" st="7" cnt="1">
      <dgm:layoutNode name="txNode7" styleLbl="revTx">
        <dgm:varLst>
          <dgm:bulletEnabled val="1"/>
        </dgm:varLst>
        <dgm:alg type="tx">
          <dgm:param type="txAnchorVert" val="t"/>
        </dgm:alg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BendingPictureCaptionList">
  <dgm:title val=""/>
  <dgm:desc val=""/>
  <dgm:catLst>
    <dgm:cat type="picture" pri="9000"/>
    <dgm:cat type="pictureconvert" pri="9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w" fact="1.11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"/>
              <dgm:constr type="t" for="ch" forName="rect1" refType="h" fact="0"/>
              <dgm:constr type="w" for="ch" forName="rect1" refType="w"/>
              <dgm:constr type="h" for="ch" forName="rect1" refType="h" fact="0.8"/>
              <dgm:constr type="l" for="ch" forName="wedgeRectCallout1" refType="w" fact="0.09"/>
              <dgm:constr type="t" for="ch" forName="wedgeRectCallout1" refType="h" fact="0.72"/>
              <dgm:constr type="w" for="ch" forName="wedgeRectCallout1" refType="w" fact="0.89"/>
              <dgm:constr type="h" for="ch" forName="wedgeRectCallout1" refType="h" fact="0.28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w"/>
              <dgm:constr type="h" for="ch" forName="rect1" refType="h" fact="0.8"/>
              <dgm:constr type="l" for="ch" forName="wedgeRectCallout1" refType="w" fact="0.02"/>
              <dgm:constr type="t" for="ch" forName="wedgeRectCallout1" refType="h" fact="0.72"/>
              <dgm:constr type="w" for="ch" forName="wedgeRectCallout1" refType="w" fact="0.89"/>
              <dgm:constr type="h" for="ch" forName="wedgeRectCallout1" refType="h" fact="0.28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wedgeRectCallout1" styleLbl="node1">
          <dgm:varLst>
            <dgm:bulletEnabled val="1"/>
          </dgm:varLst>
          <dgm:alg type="tx"/>
          <dgm:choose name="Name7">
            <dgm:if name="Name8" func="var" arg="dir" op="equ" val="norm">
              <dgm:shape xmlns:r="http://schemas.openxmlformats.org/officeDocument/2006/relationships" type="wedgeRectCallout" r:blip="">
                <dgm:adjLst>
                  <dgm:adj idx="1" val="0.2025"/>
                  <dgm:adj idx="2" val="-0.607"/>
                </dgm:adjLst>
              </dgm:shape>
            </dgm:if>
            <dgm:else name="Name9">
              <dgm:shape xmlns:r="http://schemas.openxmlformats.org/officeDocument/2006/relationships" type="wedgeRectCallout" r:blip="">
                <dgm:adjLst>
                  <dgm:adj idx="1" val="-0.2025"/>
                  <dgm:adj idx="2" val="-0.607"/>
                </dgm:adjLst>
              </dgm:shape>
            </dgm:else>
          </dgm:choos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9/2/quickstyle/3d8">
  <dgm:title val=""/>
  <dgm:desc val=""/>
  <dgm:catLst>
    <dgm:cat type="3D" pri="11800"/>
  </dgm:catLst>
  <dgm:scene3d>
    <a:camera prst="perspectiveHeroicExtremeRightFacing" zoom="82000">
      <a:rot lat="21300000" lon="20400000" rev="180000"/>
    </a:camera>
    <a:lightRig rig="morning" dir="t">
      <a:rot lat="0" lon="0" rev="20400000"/>
    </a:lightRig>
  </dgm:scene3d>
  <dgm:styleLbl name="node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0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60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635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152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90500" prstMaterial="matte">
      <a:bevelT w="120650" h="38100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635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52347" y="4003793"/>
            <a:ext cx="7772400" cy="1470025"/>
          </a:xfrm>
        </p:spPr>
        <p:txBody>
          <a:bodyPr/>
          <a:lstStyle>
            <a:lvl1pPr>
              <a:defRPr sz="4000" b="1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5235463"/>
            <a:ext cx="6400800" cy="1752600"/>
          </a:xfrm>
        </p:spPr>
        <p:txBody>
          <a:bodyPr/>
          <a:lstStyle>
            <a:lvl1pPr marL="0" indent="0" algn="ctr">
              <a:buNone/>
              <a:defRPr sz="1600">
                <a:solidFill>
                  <a:schemeClr val="bg2">
                    <a:lumMod val="10000"/>
                  </a:schemeClr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32F522C-DFD1-4D3A-967E-B73F3C2CC6DC}" type="datetimeFigureOut">
              <a:rPr lang="id-ID" smtClean="0"/>
              <a:t>26/05/2015</a:t>
            </a:fld>
            <a:endParaRPr lang="id-ID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9207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id-ID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3238F0-9427-4F4D-AA0A-49B7274403C4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32F522C-DFD1-4D3A-967E-B73F3C2CC6DC}" type="datetimeFigureOut">
              <a:rPr lang="id-ID" smtClean="0"/>
              <a:t>26/05/2015</a:t>
            </a:fld>
            <a:endParaRPr lang="id-ID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id-ID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43238F0-9427-4F4D-AA0A-49B7274403C4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32F522C-DFD1-4D3A-967E-B73F3C2CC6DC}" type="datetimeFigureOut">
              <a:rPr lang="id-ID" smtClean="0"/>
              <a:t>26/05/2015</a:t>
            </a:fld>
            <a:endParaRPr lang="id-ID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id-ID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43238F0-9427-4F4D-AA0A-49B7274403C4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32F522C-DFD1-4D3A-967E-B73F3C2CC6DC}" type="datetimeFigureOut">
              <a:rPr lang="id-ID" smtClean="0"/>
              <a:t>26/05/2015</a:t>
            </a:fld>
            <a:endParaRPr lang="id-ID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id-ID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43238F0-9427-4F4D-AA0A-49B7274403C4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32F522C-DFD1-4D3A-967E-B73F3C2CC6DC}" type="datetimeFigureOut">
              <a:rPr lang="id-ID" smtClean="0"/>
              <a:t>26/05/2015</a:t>
            </a:fld>
            <a:endParaRPr lang="id-ID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id-ID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43238F0-9427-4F4D-AA0A-49B7274403C4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32F522C-DFD1-4D3A-967E-B73F3C2CC6DC}" type="datetimeFigureOut">
              <a:rPr lang="id-ID" smtClean="0"/>
              <a:t>26/05/2015</a:t>
            </a:fld>
            <a:endParaRPr lang="id-ID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id-ID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43238F0-9427-4F4D-AA0A-49B7274403C4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32F522C-DFD1-4D3A-967E-B73F3C2CC6DC}" type="datetimeFigureOut">
              <a:rPr lang="id-ID" smtClean="0"/>
              <a:t>26/05/2015</a:t>
            </a:fld>
            <a:endParaRPr lang="id-ID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id-ID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43238F0-9427-4F4D-AA0A-49B7274403C4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32F522C-DFD1-4D3A-967E-B73F3C2CC6DC}" type="datetimeFigureOut">
              <a:rPr lang="id-ID" smtClean="0"/>
              <a:t>26/05/2015</a:t>
            </a:fld>
            <a:endParaRPr lang="id-ID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id-ID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43238F0-9427-4F4D-AA0A-49B7274403C4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r>
              <a:rPr lang="en-US" noProof="0" smtClean="0"/>
              <a:t>Click icon to add table</a:t>
            </a:r>
            <a:endParaRPr lang="en-GB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32F522C-DFD1-4D3A-967E-B73F3C2CC6DC}" type="datetimeFigureOut">
              <a:rPr lang="id-ID" smtClean="0"/>
              <a:t>26/05/2015</a:t>
            </a:fld>
            <a:endParaRPr lang="id-ID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id-ID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43238F0-9427-4F4D-AA0A-49B7274403C4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32F522C-DFD1-4D3A-967E-B73F3C2CC6DC}" type="datetimeFigureOut">
              <a:rPr lang="id-ID" smtClean="0"/>
              <a:t>26/05/2015</a:t>
            </a:fld>
            <a:endParaRPr lang="id-ID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id-ID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43238F0-9427-4F4D-AA0A-49B7274403C4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0699E5-A112-43FC-9CCD-2FA406B191E0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635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203993"/>
            <a:ext cx="7772400" cy="1470025"/>
          </a:xfrm>
        </p:spPr>
        <p:txBody>
          <a:bodyPr/>
          <a:lstStyle>
            <a:lvl1pPr>
              <a:defRPr sz="4000" b="1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5447313"/>
            <a:ext cx="6400800" cy="563189"/>
          </a:xfrm>
        </p:spPr>
        <p:txBody>
          <a:bodyPr/>
          <a:lstStyle>
            <a:lvl1pPr marL="0" indent="0" algn="ctr">
              <a:buNone/>
              <a:defRPr sz="1600">
                <a:solidFill>
                  <a:schemeClr val="bg2">
                    <a:lumMod val="10000"/>
                  </a:schemeClr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32F522C-DFD1-4D3A-967E-B73F3C2CC6DC}" type="datetimeFigureOut">
              <a:rPr lang="id-ID" smtClean="0"/>
              <a:t>26/05/2015</a:t>
            </a:fld>
            <a:endParaRPr lang="id-ID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9207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id-ID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3238F0-9427-4F4D-AA0A-49B7274403C4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B0BF379-F4C1-4821-9EEA-F1DF35740BB7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824466-4B7D-48CB-9852-7D9FFA513D45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231632-9971-4521-8B01-FE06E761910C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95A56B-CF2F-4BAE-A40C-AA530D848B4D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056A3A9-3239-416A-836D-75E9B5DCF731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953667D-0DD6-4691-A8E4-87AA3EF23A79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E2FB2D-8CF3-401F-BE98-63C3C42DE531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A2498F-2EDD-4308-B5CD-FAC10BBCD617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D89CBAB-2442-43CB-9773-7570278B202F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87F0AA-D884-456C-80A5-659C6915B3BE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algn="r">
              <a:defRPr sz="2800">
                <a:solidFill>
                  <a:schemeClr val="accent4"/>
                </a:solidFill>
              </a:defRPr>
            </a:lvl1pPr>
            <a:lvl2pPr algn="r">
              <a:defRPr sz="2400">
                <a:solidFill>
                  <a:schemeClr val="accent4"/>
                </a:solidFill>
              </a:defRPr>
            </a:lvl2pPr>
            <a:lvl3pPr algn="r">
              <a:defRPr sz="2000">
                <a:solidFill>
                  <a:schemeClr val="accent4"/>
                </a:solidFill>
              </a:defRPr>
            </a:lvl3pPr>
            <a:lvl4pPr algn="r">
              <a:defRPr sz="1800">
                <a:solidFill>
                  <a:schemeClr val="accent4"/>
                </a:solidFill>
              </a:defRPr>
            </a:lvl4pPr>
            <a:lvl5pPr algn="r">
              <a:defRPr sz="1800">
                <a:solidFill>
                  <a:schemeClr val="accent4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32F522C-DFD1-4D3A-967E-B73F3C2CC6DC}" type="datetimeFigureOut">
              <a:rPr lang="id-ID" smtClean="0"/>
              <a:t>26/05/2015</a:t>
            </a:fld>
            <a:endParaRPr lang="id-ID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d-ID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3238F0-9427-4F4D-AA0A-49B7274403C4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algn="r">
              <a:defRPr sz="2800">
                <a:solidFill>
                  <a:schemeClr val="accent4"/>
                </a:solidFill>
              </a:defRPr>
            </a:lvl1pPr>
            <a:lvl2pPr algn="r">
              <a:defRPr sz="2400">
                <a:solidFill>
                  <a:schemeClr val="accent4"/>
                </a:solidFill>
              </a:defRPr>
            </a:lvl2pPr>
            <a:lvl3pPr algn="r">
              <a:defRPr sz="2000">
                <a:solidFill>
                  <a:schemeClr val="accent4"/>
                </a:solidFill>
              </a:defRPr>
            </a:lvl3pPr>
            <a:lvl4pPr algn="r">
              <a:defRPr sz="1800">
                <a:solidFill>
                  <a:schemeClr val="accent4"/>
                </a:solidFill>
              </a:defRPr>
            </a:lvl4pPr>
            <a:lvl5pPr algn="r">
              <a:defRPr sz="1800">
                <a:solidFill>
                  <a:schemeClr val="accent4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32F522C-DFD1-4D3A-967E-B73F3C2CC6DC}" type="datetimeFigureOut">
              <a:rPr lang="id-ID" smtClean="0"/>
              <a:t>26/05/2015</a:t>
            </a:fld>
            <a:endParaRPr lang="id-ID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d-ID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3238F0-9427-4F4D-AA0A-49B7274403C4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 sz="36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algn="r">
              <a:defRPr sz="2800">
                <a:solidFill>
                  <a:schemeClr val="accent4"/>
                </a:solidFill>
              </a:defRPr>
            </a:lvl1pPr>
            <a:lvl2pPr algn="r">
              <a:defRPr sz="2400">
                <a:solidFill>
                  <a:schemeClr val="accent4"/>
                </a:solidFill>
              </a:defRPr>
            </a:lvl2pPr>
            <a:lvl3pPr algn="r">
              <a:defRPr sz="2000">
                <a:solidFill>
                  <a:schemeClr val="accent4"/>
                </a:solidFill>
              </a:defRPr>
            </a:lvl3pPr>
            <a:lvl4pPr algn="r">
              <a:defRPr sz="1800">
                <a:solidFill>
                  <a:schemeClr val="accent4"/>
                </a:solidFill>
              </a:defRPr>
            </a:lvl4pPr>
            <a:lvl5pPr algn="r">
              <a:defRPr sz="1800">
                <a:solidFill>
                  <a:schemeClr val="accent4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32F522C-DFD1-4D3A-967E-B73F3C2CC6DC}" type="datetimeFigureOut">
              <a:rPr lang="id-ID" smtClean="0"/>
              <a:t>26/05/2015</a:t>
            </a:fld>
            <a:endParaRPr lang="id-ID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d-ID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3238F0-9427-4F4D-AA0A-49B7274403C4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Graph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algn="r">
              <a:defRPr sz="2800">
                <a:solidFill>
                  <a:schemeClr val="accent4"/>
                </a:solidFill>
              </a:defRPr>
            </a:lvl1pPr>
            <a:lvl2pPr algn="r">
              <a:defRPr sz="2400">
                <a:solidFill>
                  <a:schemeClr val="accent4"/>
                </a:solidFill>
              </a:defRPr>
            </a:lvl2pPr>
            <a:lvl3pPr algn="r">
              <a:defRPr sz="2000">
                <a:solidFill>
                  <a:schemeClr val="accent4"/>
                </a:solidFill>
              </a:defRPr>
            </a:lvl3pPr>
            <a:lvl4pPr algn="r">
              <a:defRPr sz="1800">
                <a:solidFill>
                  <a:schemeClr val="accent4"/>
                </a:solidFill>
              </a:defRPr>
            </a:lvl4pPr>
            <a:lvl5pPr algn="r">
              <a:defRPr sz="1800">
                <a:solidFill>
                  <a:schemeClr val="accent4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32F522C-DFD1-4D3A-967E-B73F3C2CC6DC}" type="datetimeFigureOut">
              <a:rPr lang="id-ID" smtClean="0"/>
              <a:t>26/05/2015</a:t>
            </a:fld>
            <a:endParaRPr lang="id-ID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id-ID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43238F0-9427-4F4D-AA0A-49B7274403C4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Pictur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algn="l">
              <a:defRPr sz="2800">
                <a:solidFill>
                  <a:schemeClr val="bg1"/>
                </a:solidFill>
              </a:defRPr>
            </a:lvl1pPr>
            <a:lvl2pPr algn="l">
              <a:defRPr sz="2400">
                <a:solidFill>
                  <a:schemeClr val="bg1"/>
                </a:solidFill>
              </a:defRPr>
            </a:lvl2pPr>
            <a:lvl3pPr algn="l">
              <a:defRPr sz="2000">
                <a:solidFill>
                  <a:schemeClr val="bg1"/>
                </a:solidFill>
              </a:defRPr>
            </a:lvl3pPr>
            <a:lvl4pPr algn="l">
              <a:defRPr sz="1800">
                <a:solidFill>
                  <a:schemeClr val="bg1"/>
                </a:solidFill>
              </a:defRPr>
            </a:lvl4pPr>
            <a:lvl5pPr algn="l"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32F522C-DFD1-4D3A-967E-B73F3C2CC6DC}" type="datetimeFigureOut">
              <a:rPr lang="id-ID" smtClean="0"/>
              <a:t>26/05/2015</a:t>
            </a:fld>
            <a:endParaRPr lang="id-ID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id-ID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43238F0-9427-4F4D-AA0A-49B7274403C4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32F522C-DFD1-4D3A-967E-B73F3C2CC6DC}" type="datetimeFigureOut">
              <a:rPr lang="id-ID" smtClean="0"/>
              <a:t>26/05/2015</a:t>
            </a:fld>
            <a:endParaRPr lang="id-ID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id-ID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43238F0-9427-4F4D-AA0A-49B7274403C4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32F522C-DFD1-4D3A-967E-B73F3C2CC6DC}" type="datetimeFigureOut">
              <a:rPr lang="id-ID" smtClean="0"/>
              <a:t>26/05/2015</a:t>
            </a:fld>
            <a:endParaRPr lang="id-ID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id-ID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43238F0-9427-4F4D-AA0A-49B7274403C4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2.jpe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2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3"/>
          <p:cNvPicPr>
            <a:picLocks noChangeAspect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smtClean="0"/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D32F522C-DFD1-4D3A-967E-B73F3C2CC6DC}" type="datetimeFigureOut">
              <a:rPr lang="id-ID" smtClean="0"/>
              <a:t>26/05/2015</a:t>
            </a:fld>
            <a:endParaRPr lang="id-ID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id-ID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243238F0-9427-4F4D-AA0A-49B7274403C4}" type="slidenum">
              <a:rPr lang="id-ID" smtClean="0"/>
              <a:t>‹#›</a:t>
            </a:fld>
            <a:endParaRPr lang="id-ID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  <p:sldLayoutId id="2147483780" r:id="rId12"/>
    <p:sldLayoutId id="2147483781" r:id="rId13"/>
    <p:sldLayoutId id="2147483782" r:id="rId14"/>
    <p:sldLayoutId id="2147483783" r:id="rId15"/>
    <p:sldLayoutId id="2147483784" r:id="rId16"/>
    <p:sldLayoutId id="2147483785" r:id="rId17"/>
    <p:sldLayoutId id="2147483786" r:id="rId18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19314A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19314A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19314A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19314A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19314A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rgbClr val="234466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rgbClr val="234466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rgbClr val="234466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rgbClr val="234466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234466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77A9160-8AF6-44B1-83F0-8D9BF5061A56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89" r:id="rId2"/>
    <p:sldLayoutId id="2147483790" r:id="rId3"/>
    <p:sldLayoutId id="2147483791" r:id="rId4"/>
    <p:sldLayoutId id="2147483792" r:id="rId5"/>
    <p:sldLayoutId id="2147483793" r:id="rId6"/>
    <p:sldLayoutId id="2147483794" r:id="rId7"/>
    <p:sldLayoutId id="2147483795" r:id="rId8"/>
    <p:sldLayoutId id="2147483796" r:id="rId9"/>
    <p:sldLayoutId id="2147483797" r:id="rId10"/>
    <p:sldLayoutId id="214748379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9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0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0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0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3" Type="http://schemas.openxmlformats.org/officeDocument/2006/relationships/diagramLayout" Target="../diagrams/layout3.xml"/><Relationship Id="rId7" Type="http://schemas.openxmlformats.org/officeDocument/2006/relationships/diagramData" Target="../diagrams/data4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0.xml"/><Relationship Id="rId6" Type="http://schemas.microsoft.com/office/2007/relationships/diagramDrawing" Target="../diagrams/drawing3.xml"/><Relationship Id="rId11" Type="http://schemas.microsoft.com/office/2007/relationships/diagramDrawing" Target="../diagrams/drawing4.xml"/><Relationship Id="rId5" Type="http://schemas.openxmlformats.org/officeDocument/2006/relationships/diagramColors" Target="../diagrams/colors3.xml"/><Relationship Id="rId10" Type="http://schemas.openxmlformats.org/officeDocument/2006/relationships/diagramColors" Target="../diagrams/colors4.xml"/><Relationship Id="rId4" Type="http://schemas.openxmlformats.org/officeDocument/2006/relationships/diagramQuickStyle" Target="../diagrams/quickStyle3.xml"/><Relationship Id="rId9" Type="http://schemas.openxmlformats.org/officeDocument/2006/relationships/diagramQuickStyle" Target="../diagrams/quickStyle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0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0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openxmlformats.org/officeDocument/2006/relationships/diagramLayout" Target="../diagrams/layout6.xml"/><Relationship Id="rId7" Type="http://schemas.openxmlformats.org/officeDocument/2006/relationships/image" Target="../media/image8.emf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0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slideLayout" Target="../slideLayouts/slideLayout20.xml"/><Relationship Id="rId1" Type="http://schemas.openxmlformats.org/officeDocument/2006/relationships/vmlDrawing" Target="../drawings/vmlDrawing1.v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10" Type="http://schemas.openxmlformats.org/officeDocument/2006/relationships/image" Target="../media/image10.emf"/><Relationship Id="rId4" Type="http://schemas.openxmlformats.org/officeDocument/2006/relationships/diagramLayout" Target="../diagrams/layout7.xml"/><Relationship Id="rId9" Type="http://schemas.openxmlformats.org/officeDocument/2006/relationships/package" Target="../embeddings/Microsoft_Excel_Worksheet1.xlsx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slideLayout" Target="../slideLayouts/slideLayout20.xml"/><Relationship Id="rId1" Type="http://schemas.openxmlformats.org/officeDocument/2006/relationships/vmlDrawing" Target="../drawings/vmlDrawing2.v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10" Type="http://schemas.openxmlformats.org/officeDocument/2006/relationships/image" Target="../media/image12.emf"/><Relationship Id="rId4" Type="http://schemas.openxmlformats.org/officeDocument/2006/relationships/diagramLayout" Target="../diagrams/layout8.xml"/><Relationship Id="rId9" Type="http://schemas.openxmlformats.org/officeDocument/2006/relationships/package" Target="../embeddings/Microsoft_Excel_Worksheet2.xlsx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0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1779962827"/>
              </p:ext>
            </p:extLst>
          </p:nvPr>
        </p:nvGraphicFramePr>
        <p:xfrm>
          <a:off x="323528" y="692697"/>
          <a:ext cx="7992888" cy="20162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874982581"/>
              </p:ext>
            </p:extLst>
          </p:nvPr>
        </p:nvGraphicFramePr>
        <p:xfrm>
          <a:off x="6375648" y="5921896"/>
          <a:ext cx="2768352" cy="9361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2522619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Graphic spid="5" grpId="0">
        <p:bldAsOne/>
      </p:bldGraphic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835337"/>
              </p:ext>
            </p:extLst>
          </p:nvPr>
        </p:nvGraphicFramePr>
        <p:xfrm>
          <a:off x="107504" y="1772816"/>
          <a:ext cx="7416824" cy="37444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96252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96427717"/>
              </p:ext>
            </p:extLst>
          </p:nvPr>
        </p:nvGraphicFramePr>
        <p:xfrm>
          <a:off x="539552" y="1700808"/>
          <a:ext cx="6624736" cy="4680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58801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ontent Placeholder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48950133"/>
              </p:ext>
            </p:extLst>
          </p:nvPr>
        </p:nvGraphicFramePr>
        <p:xfrm>
          <a:off x="395536" y="1196752"/>
          <a:ext cx="7344816" cy="36415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43202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629138757"/>
              </p:ext>
            </p:extLst>
          </p:nvPr>
        </p:nvGraphicFramePr>
        <p:xfrm>
          <a:off x="467544" y="980728"/>
          <a:ext cx="727280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0" name="Content Placeholder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28782228"/>
              </p:ext>
            </p:extLst>
          </p:nvPr>
        </p:nvGraphicFramePr>
        <p:xfrm>
          <a:off x="251520" y="2276872"/>
          <a:ext cx="7416824" cy="32403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417205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14778768"/>
              </p:ext>
            </p:extLst>
          </p:nvPr>
        </p:nvGraphicFramePr>
        <p:xfrm>
          <a:off x="1835696" y="2420888"/>
          <a:ext cx="5184577" cy="2664299"/>
        </p:xfrm>
        <a:graphic>
          <a:graphicData uri="http://schemas.openxmlformats.org/drawingml/2006/table">
            <a:tbl>
              <a:tblPr firstRow="1" firstCol="1" bandRow="1">
                <a:tableStyleId>{3C2FFA5D-87B4-456A-9821-1D502468CF0F}</a:tableStyleId>
              </a:tblPr>
              <a:tblGrid>
                <a:gridCol w="2093663"/>
                <a:gridCol w="2093663"/>
                <a:gridCol w="997251"/>
              </a:tblGrid>
              <a:tr h="266430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200" dirty="0">
                          <a:effectLst/>
                        </a:rPr>
                        <a:t>Tahun</a:t>
                      </a:r>
                      <a:endParaRPr lang="id-ID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200">
                          <a:effectLst/>
                        </a:rPr>
                        <a:t>Penyaluran kredit</a:t>
                      </a:r>
                      <a:endParaRPr lang="id-ID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200">
                          <a:effectLst/>
                        </a:rPr>
                        <a:t>NIM</a:t>
                      </a:r>
                      <a:endParaRPr lang="id-ID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32859">
                <a:tc v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200">
                          <a:effectLst/>
                        </a:rPr>
                        <a:t>(Dalam ribuan rupiah)</a:t>
                      </a:r>
                      <a:endParaRPr lang="id-ID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200">
                          <a:effectLst/>
                        </a:rPr>
                        <a:t>(%)</a:t>
                      </a:r>
                      <a:endParaRPr lang="id-ID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6643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200">
                          <a:effectLst/>
                        </a:rPr>
                        <a:t>2007</a:t>
                      </a:r>
                      <a:endParaRPr lang="id-ID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200" dirty="0">
                          <a:effectLst/>
                        </a:rPr>
                        <a:t>          4.021.279.060 </a:t>
                      </a:r>
                      <a:endParaRPr lang="id-ID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200">
                          <a:effectLst/>
                        </a:rPr>
                        <a:t>      7,72 </a:t>
                      </a:r>
                      <a:endParaRPr lang="id-ID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6643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200">
                          <a:effectLst/>
                        </a:rPr>
                        <a:t>2008</a:t>
                      </a:r>
                      <a:endParaRPr lang="id-ID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200" dirty="0">
                          <a:effectLst/>
                        </a:rPr>
                        <a:t>          5.000.320.531 </a:t>
                      </a:r>
                      <a:endParaRPr lang="id-ID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200">
                          <a:effectLst/>
                        </a:rPr>
                        <a:t>      9,11 </a:t>
                      </a:r>
                      <a:endParaRPr lang="id-ID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6643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200">
                          <a:effectLst/>
                        </a:rPr>
                        <a:t>2009</a:t>
                      </a:r>
                      <a:endParaRPr lang="id-ID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200" dirty="0">
                          <a:effectLst/>
                        </a:rPr>
                        <a:t>          5.910.685.440 </a:t>
                      </a:r>
                      <a:endParaRPr lang="id-ID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200">
                          <a:effectLst/>
                        </a:rPr>
                        <a:t>      8,46 </a:t>
                      </a:r>
                      <a:endParaRPr lang="id-ID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6643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200">
                          <a:effectLst/>
                        </a:rPr>
                        <a:t>2010</a:t>
                      </a:r>
                      <a:endParaRPr lang="id-ID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200" dirty="0">
                          <a:effectLst/>
                        </a:rPr>
                        <a:t>          7.115.542.738 </a:t>
                      </a:r>
                      <a:endParaRPr lang="id-ID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200">
                          <a:effectLst/>
                        </a:rPr>
                        <a:t>    10,43 </a:t>
                      </a:r>
                      <a:endParaRPr lang="id-ID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6643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200">
                          <a:effectLst/>
                        </a:rPr>
                        <a:t>2011</a:t>
                      </a:r>
                      <a:endParaRPr lang="id-ID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200" dirty="0">
                          <a:effectLst/>
                        </a:rPr>
                        <a:t>          9.211.945.382 </a:t>
                      </a:r>
                      <a:endParaRPr lang="id-ID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200">
                          <a:effectLst/>
                        </a:rPr>
                        <a:t>      7,57 </a:t>
                      </a:r>
                      <a:endParaRPr lang="id-ID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6643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200">
                          <a:effectLst/>
                        </a:rPr>
                        <a:t>2012</a:t>
                      </a:r>
                      <a:endParaRPr lang="id-ID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200" dirty="0">
                          <a:effectLst/>
                        </a:rPr>
                        <a:t>        10.887.750.715 </a:t>
                      </a:r>
                      <a:endParaRPr lang="id-ID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200">
                          <a:effectLst/>
                        </a:rPr>
                        <a:t>      7,26 </a:t>
                      </a:r>
                      <a:endParaRPr lang="id-ID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6643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200">
                          <a:effectLst/>
                        </a:rPr>
                        <a:t>2013</a:t>
                      </a:r>
                      <a:endParaRPr lang="id-ID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200" dirty="0">
                          <a:effectLst/>
                        </a:rPr>
                        <a:t>        12.210.716.326 </a:t>
                      </a:r>
                      <a:endParaRPr lang="id-ID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200" dirty="0">
                          <a:effectLst/>
                        </a:rPr>
                        <a:t>      7,27 </a:t>
                      </a:r>
                      <a:endParaRPr lang="id-ID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718402" y="1124744"/>
            <a:ext cx="7632848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d-ID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Perkembangan Penyaluran Kredit dan </a:t>
            </a:r>
            <a:r>
              <a:rPr kumimoji="0" lang="id-ID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Net Interest Margin</a:t>
            </a:r>
            <a:r>
              <a:rPr kumimoji="0" lang="id-ID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(NIM</a:t>
            </a:r>
            <a:r>
              <a:rPr kumimoji="0" lang="id-ID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 </a:t>
            </a:r>
          </a:p>
          <a:p>
            <a:pPr marL="0" marR="0" lvl="0" indent="457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d-ID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Pada </a:t>
            </a:r>
            <a:r>
              <a:rPr kumimoji="0" lang="id-ID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Bank Nagari Periode 2007-2013</a:t>
            </a:r>
            <a:endParaRPr kumimoji="0" lang="id-ID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d-ID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1556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RUMUSAN MASALAH</a:t>
            </a:r>
            <a:endParaRPr lang="id-ID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8787904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69573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KERANGKA PEMIKIRAN</a:t>
            </a:r>
            <a:endParaRPr lang="id-ID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71600" y="836712"/>
            <a:ext cx="7200800" cy="48862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3041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METODE PENELITIAN</a:t>
            </a:r>
            <a:endParaRPr lang="id-ID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42893571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3145639"/>
            <a:ext cx="3205132" cy="12147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708920"/>
            <a:ext cx="3960439" cy="2088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34867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2607573848"/>
              </p:ext>
            </p:extLst>
          </p:nvPr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8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44824"/>
            <a:ext cx="5544616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714882"/>
              </p:ext>
            </p:extLst>
          </p:nvPr>
        </p:nvGraphicFramePr>
        <p:xfrm>
          <a:off x="4499992" y="4365104"/>
          <a:ext cx="3230563" cy="2055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0" name="Worksheet" r:id="rId9" imgW="2943038" imgH="1809867" progId="Excel.Sheet.12">
                  <p:embed/>
                </p:oleObj>
              </mc:Choice>
              <mc:Fallback>
                <p:oleObj name="Worksheet" r:id="rId9" imgW="2943038" imgH="1809867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499992" y="4365104"/>
                        <a:ext cx="3230563" cy="2055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646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3827593954"/>
              </p:ext>
            </p:extLst>
          </p:nvPr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8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72816"/>
            <a:ext cx="5688632" cy="35516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0436888"/>
              </p:ext>
            </p:extLst>
          </p:nvPr>
        </p:nvGraphicFramePr>
        <p:xfrm>
          <a:off x="6013325" y="4076700"/>
          <a:ext cx="2951163" cy="2035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" name="Worksheet" r:id="rId9" imgW="2171603" imgH="1819333" progId="Excel.Sheet.12">
                  <p:embed/>
                </p:oleObj>
              </mc:Choice>
              <mc:Fallback>
                <p:oleObj name="Worksheet" r:id="rId9" imgW="2171603" imgH="1819333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013325" y="4076700"/>
                        <a:ext cx="2951163" cy="2035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82649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2694107"/>
              </p:ext>
            </p:extLst>
          </p:nvPr>
        </p:nvGraphicFramePr>
        <p:xfrm>
          <a:off x="395536" y="1268760"/>
          <a:ext cx="8291264" cy="48574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876141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theme/theme1.xml><?xml version="1.0" encoding="utf-8"?>
<a:theme xmlns:a="http://schemas.openxmlformats.org/drawingml/2006/main" name="Theme1">
  <a:themeElements>
    <a:clrScheme name="Lorry White">
      <a:dk1>
        <a:srgbClr val="5F5F5F"/>
      </a:dk1>
      <a:lt1>
        <a:srgbClr val="7F7F7F"/>
      </a:lt1>
      <a:dk2>
        <a:srgbClr val="5F5F5F"/>
      </a:dk2>
      <a:lt2>
        <a:srgbClr val="F2F2F2"/>
      </a:lt2>
      <a:accent1>
        <a:srgbClr val="89AFD5"/>
      </a:accent1>
      <a:accent2>
        <a:srgbClr val="336394"/>
      </a:accent2>
      <a:accent3>
        <a:srgbClr val="234466"/>
      </a:accent3>
      <a:accent4>
        <a:srgbClr val="5D91C7"/>
      </a:accent4>
      <a:accent5>
        <a:srgbClr val="CFDFEE"/>
      </a:accent5>
      <a:accent6>
        <a:srgbClr val="A2C0DF"/>
      </a:accent6>
      <a:hlink>
        <a:srgbClr val="0070C0"/>
      </a:hlink>
      <a:folHlink>
        <a:srgbClr val="336394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E2FAD"/>
        </a:dk1>
        <a:lt1>
          <a:srgbClr val="FFFFFF"/>
        </a:lt1>
        <a:dk2>
          <a:srgbClr val="0E2FAD"/>
        </a:dk2>
        <a:lt2>
          <a:srgbClr val="B3CCE6"/>
        </a:lt2>
        <a:accent1>
          <a:srgbClr val="7FD7FC"/>
        </a:accent1>
        <a:accent2>
          <a:srgbClr val="6BA7F8"/>
        </a:accent2>
        <a:accent3>
          <a:srgbClr val="FFFFFF"/>
        </a:accent3>
        <a:accent4>
          <a:srgbClr val="0A2793"/>
        </a:accent4>
        <a:accent5>
          <a:srgbClr val="C0E8FD"/>
        </a:accent5>
        <a:accent6>
          <a:srgbClr val="6097E1"/>
        </a:accent6>
        <a:hlink>
          <a:srgbClr val="FFAB57"/>
        </a:hlink>
        <a:folHlink>
          <a:srgbClr val="007B7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4">
        <a:dk1>
          <a:srgbClr val="0E2FAD"/>
        </a:dk1>
        <a:lt1>
          <a:srgbClr val="FFFFFF"/>
        </a:lt1>
        <a:dk2>
          <a:srgbClr val="0E2FAD"/>
        </a:dk2>
        <a:lt2>
          <a:srgbClr val="B3CCE6"/>
        </a:lt2>
        <a:accent1>
          <a:srgbClr val="7FD7FC"/>
        </a:accent1>
        <a:accent2>
          <a:srgbClr val="6BA7F8"/>
        </a:accent2>
        <a:accent3>
          <a:srgbClr val="FFFFFF"/>
        </a:accent3>
        <a:accent4>
          <a:srgbClr val="0A2793"/>
        </a:accent4>
        <a:accent5>
          <a:srgbClr val="C0E8FD"/>
        </a:accent5>
        <a:accent6>
          <a:srgbClr val="6097E1"/>
        </a:accent6>
        <a:hlink>
          <a:srgbClr val="FF9D3B"/>
        </a:hlink>
        <a:folHlink>
          <a:srgbClr val="007B7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2286</TotalTime>
  <Words>322</Words>
  <Application>Microsoft Office PowerPoint</Application>
  <PresentationFormat>On-screen Show (4:3)</PresentationFormat>
  <Paragraphs>59</Paragraphs>
  <Slides>12</Slides>
  <Notes>0</Notes>
  <HiddenSlides>1</HiddenSlides>
  <MMClips>0</MMClips>
  <ScaleCrop>false</ScaleCrop>
  <HeadingPairs>
    <vt:vector size="6" baseType="variant"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Theme1</vt:lpstr>
      <vt:lpstr>Office Theme</vt:lpstr>
      <vt:lpstr>Worksheet</vt:lpstr>
      <vt:lpstr>PowerPoint Presentation</vt:lpstr>
      <vt:lpstr>PowerPoint Presentation</vt:lpstr>
      <vt:lpstr>PowerPoint Presentation</vt:lpstr>
      <vt:lpstr>RUMUSAN MASALAH</vt:lpstr>
      <vt:lpstr>KERANGKA PEMIKIRAN</vt:lpstr>
      <vt:lpstr>METODE PENELITIAN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Pengaruh Penyaluran Kredit Terhadap Net Interest Margin (NIM) pada PT. Bank Pembangunan Daerah Sumatera Barat (Bank Nagari)</dc:title>
  <dc:creator>ACER</dc:creator>
  <cp:lastModifiedBy>ACER</cp:lastModifiedBy>
  <cp:revision>33</cp:revision>
  <dcterms:created xsi:type="dcterms:W3CDTF">2015-05-17T03:35:02Z</dcterms:created>
  <dcterms:modified xsi:type="dcterms:W3CDTF">2015-05-26T14:38:07Z</dcterms:modified>
</cp:coreProperties>
</file>