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71" r:id="rId5"/>
    <p:sldId id="272" r:id="rId6"/>
    <p:sldId id="274" r:id="rId7"/>
    <p:sldId id="276" r:id="rId8"/>
    <p:sldId id="277" r:id="rId9"/>
    <p:sldId id="278" r:id="rId10"/>
    <p:sldId id="280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0110" autoAdjust="0"/>
  </p:normalViewPr>
  <p:slideViewPr>
    <p:cSldViewPr snapToGrid="0">
      <p:cViewPr>
        <p:scale>
          <a:sx n="75" d="100"/>
          <a:sy n="75" d="100"/>
        </p:scale>
        <p:origin x="564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65339B-04D7-4FC2-ACE3-675CB785F36F}" type="doc">
      <dgm:prSet loTypeId="urn:microsoft.com/office/officeart/2005/8/layout/chevron2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7E6A8B6-7D90-4B96-A380-B11C45148909}">
      <dgm:prSet phldrT="[Text]"/>
      <dgm:spPr/>
      <dgm:t>
        <a:bodyPr/>
        <a:lstStyle/>
        <a:p>
          <a:r>
            <a:rPr lang="en-US" dirty="0" smtClean="0"/>
            <a:t> 1.</a:t>
          </a:r>
          <a:endParaRPr lang="en-US" dirty="0"/>
        </a:p>
      </dgm:t>
    </dgm:pt>
    <dgm:pt modelId="{7F0C402B-0B8D-4D75-8CFA-BAAE28B5AFE0}" type="parTrans" cxnId="{06B457C8-7355-495E-85D9-C3D7C1ECBFF1}">
      <dgm:prSet/>
      <dgm:spPr/>
      <dgm:t>
        <a:bodyPr/>
        <a:lstStyle/>
        <a:p>
          <a:endParaRPr lang="en-US"/>
        </a:p>
      </dgm:t>
    </dgm:pt>
    <dgm:pt modelId="{2359C3D9-6338-4D7C-BE60-9A105AC5E581}" type="sibTrans" cxnId="{06B457C8-7355-495E-85D9-C3D7C1ECBFF1}">
      <dgm:prSet/>
      <dgm:spPr/>
      <dgm:t>
        <a:bodyPr/>
        <a:lstStyle/>
        <a:p>
          <a:endParaRPr lang="en-US"/>
        </a:p>
      </dgm:t>
    </dgm:pt>
    <dgm:pt modelId="{AE93C4D6-D53A-4433-8D78-B1A77635F2A3}">
      <dgm:prSet phldrT="[Text]"/>
      <dgm:spPr/>
      <dgm:t>
        <a:bodyPr/>
        <a:lstStyle/>
        <a:p>
          <a:r>
            <a:rPr lang="en-US" dirty="0" err="1" smtClean="0"/>
            <a:t>Bagaimana</a:t>
          </a:r>
          <a:r>
            <a:rPr lang="en-US" dirty="0" smtClean="0"/>
            <a:t> </a:t>
          </a:r>
          <a:r>
            <a:rPr lang="en-US" i="1" dirty="0" smtClean="0"/>
            <a:t>Word Of Mouth </a:t>
          </a:r>
          <a:r>
            <a:rPr lang="en-US" dirty="0" err="1" smtClean="0"/>
            <a:t>pada</a:t>
          </a:r>
          <a:r>
            <a:rPr lang="en-US" dirty="0" smtClean="0"/>
            <a:t> PT. Prudential Life Assurance Bandung.</a:t>
          </a:r>
          <a:endParaRPr lang="en-US" dirty="0"/>
        </a:p>
      </dgm:t>
    </dgm:pt>
    <dgm:pt modelId="{85C3957A-BE12-4CBE-BADE-669AAD4DADC1}" type="parTrans" cxnId="{1C1B6F31-1A93-4DF0-8CDA-2BEF77C5EAB8}">
      <dgm:prSet/>
      <dgm:spPr/>
      <dgm:t>
        <a:bodyPr/>
        <a:lstStyle/>
        <a:p>
          <a:endParaRPr lang="en-US"/>
        </a:p>
      </dgm:t>
    </dgm:pt>
    <dgm:pt modelId="{67B16A95-6074-4324-B668-D0F93D53A9EB}" type="sibTrans" cxnId="{1C1B6F31-1A93-4DF0-8CDA-2BEF77C5EAB8}">
      <dgm:prSet/>
      <dgm:spPr/>
      <dgm:t>
        <a:bodyPr/>
        <a:lstStyle/>
        <a:p>
          <a:endParaRPr lang="en-US"/>
        </a:p>
      </dgm:t>
    </dgm:pt>
    <dgm:pt modelId="{314D6471-EE62-4C0F-9518-D9893ED95DF2}">
      <dgm:prSet phldrT="[Text]"/>
      <dgm:spPr/>
      <dgm:t>
        <a:bodyPr/>
        <a:lstStyle/>
        <a:p>
          <a:r>
            <a:rPr lang="en-US" dirty="0" smtClean="0"/>
            <a:t> 2.</a:t>
          </a:r>
          <a:endParaRPr lang="en-US" dirty="0"/>
        </a:p>
      </dgm:t>
    </dgm:pt>
    <dgm:pt modelId="{6E4BFECC-AED8-4F7F-95AE-3CEB550FF66F}" type="parTrans" cxnId="{D80ABF9E-E507-4C1F-8AC1-3B4C6AB9D0AA}">
      <dgm:prSet/>
      <dgm:spPr/>
      <dgm:t>
        <a:bodyPr/>
        <a:lstStyle/>
        <a:p>
          <a:endParaRPr lang="en-US"/>
        </a:p>
      </dgm:t>
    </dgm:pt>
    <dgm:pt modelId="{58D4ED2D-EAA9-44A1-BEBD-AEB325B8FFC5}" type="sibTrans" cxnId="{D80ABF9E-E507-4C1F-8AC1-3B4C6AB9D0AA}">
      <dgm:prSet/>
      <dgm:spPr/>
      <dgm:t>
        <a:bodyPr/>
        <a:lstStyle/>
        <a:p>
          <a:endParaRPr lang="en-US"/>
        </a:p>
      </dgm:t>
    </dgm:pt>
    <dgm:pt modelId="{F4A1EC94-C08B-407D-B161-2E8274DA5194}">
      <dgm:prSet phldrT="[Text]"/>
      <dgm:spPr/>
      <dgm:t>
        <a:bodyPr/>
        <a:lstStyle/>
        <a:p>
          <a:r>
            <a:rPr lang="en-US" dirty="0" err="1" smtClean="0"/>
            <a:t>Bagaimana</a:t>
          </a:r>
          <a:r>
            <a:rPr lang="en-US" dirty="0" smtClean="0"/>
            <a:t> </a:t>
          </a:r>
          <a:r>
            <a:rPr lang="en-US" dirty="0" err="1" smtClean="0"/>
            <a:t>Kepercayaan</a:t>
          </a:r>
          <a:r>
            <a:rPr lang="en-US" dirty="0" smtClean="0"/>
            <a:t> </a:t>
          </a:r>
          <a:r>
            <a:rPr lang="en-US" dirty="0" err="1" smtClean="0"/>
            <a:t>Konsumen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PT. Prudential Life Assurance Bandung.</a:t>
          </a:r>
          <a:endParaRPr lang="en-US" dirty="0"/>
        </a:p>
      </dgm:t>
    </dgm:pt>
    <dgm:pt modelId="{8B40078A-09EE-42FE-BA61-817619A617E4}" type="parTrans" cxnId="{4A1EFB7B-8282-440B-99BC-CF017FEC15CE}">
      <dgm:prSet/>
      <dgm:spPr/>
      <dgm:t>
        <a:bodyPr/>
        <a:lstStyle/>
        <a:p>
          <a:endParaRPr lang="en-US"/>
        </a:p>
      </dgm:t>
    </dgm:pt>
    <dgm:pt modelId="{8EA9071A-B8D8-4AF9-A936-A71DCD762AD6}" type="sibTrans" cxnId="{4A1EFB7B-8282-440B-99BC-CF017FEC15CE}">
      <dgm:prSet/>
      <dgm:spPr/>
      <dgm:t>
        <a:bodyPr/>
        <a:lstStyle/>
        <a:p>
          <a:endParaRPr lang="en-US"/>
        </a:p>
      </dgm:t>
    </dgm:pt>
    <dgm:pt modelId="{1620A6B4-5E05-4B5E-A5E2-102946A10B01}">
      <dgm:prSet phldrT="[Text]"/>
      <dgm:spPr/>
      <dgm:t>
        <a:bodyPr/>
        <a:lstStyle/>
        <a:p>
          <a:r>
            <a:rPr lang="en-US" dirty="0" smtClean="0"/>
            <a:t> 3.</a:t>
          </a:r>
          <a:endParaRPr lang="en-US" dirty="0"/>
        </a:p>
      </dgm:t>
    </dgm:pt>
    <dgm:pt modelId="{F72A7BEF-8C96-4271-BA66-CC84497D9273}" type="parTrans" cxnId="{25367098-30B8-4946-9668-65D644690988}">
      <dgm:prSet/>
      <dgm:spPr/>
      <dgm:t>
        <a:bodyPr/>
        <a:lstStyle/>
        <a:p>
          <a:endParaRPr lang="en-US"/>
        </a:p>
      </dgm:t>
    </dgm:pt>
    <dgm:pt modelId="{DA9F436F-C489-4ADB-B947-AB31B35EFD3D}" type="sibTrans" cxnId="{25367098-30B8-4946-9668-65D644690988}">
      <dgm:prSet/>
      <dgm:spPr/>
      <dgm:t>
        <a:bodyPr/>
        <a:lstStyle/>
        <a:p>
          <a:endParaRPr lang="en-US"/>
        </a:p>
      </dgm:t>
    </dgm:pt>
    <dgm:pt modelId="{DA0D6EF9-DC67-4D0E-9E13-C51E6166FD5C}">
      <dgm:prSet phldrT="[Text]"/>
      <dgm:spPr/>
      <dgm:t>
        <a:bodyPr/>
        <a:lstStyle/>
        <a:p>
          <a:r>
            <a:rPr lang="en-US" dirty="0" err="1" smtClean="0"/>
            <a:t>Seberapa</a:t>
          </a:r>
          <a:r>
            <a:rPr lang="en-US" dirty="0" smtClean="0"/>
            <a:t> </a:t>
          </a:r>
          <a:r>
            <a:rPr lang="en-US" dirty="0" err="1" smtClean="0"/>
            <a:t>besar</a:t>
          </a:r>
          <a:r>
            <a:rPr lang="en-US" dirty="0" smtClean="0"/>
            <a:t> </a:t>
          </a:r>
          <a:r>
            <a:rPr lang="en-US" dirty="0" err="1" smtClean="0"/>
            <a:t>pengaruh</a:t>
          </a:r>
          <a:r>
            <a:rPr lang="en-US" dirty="0" smtClean="0"/>
            <a:t> </a:t>
          </a:r>
          <a:r>
            <a:rPr lang="en-US" i="1" dirty="0" smtClean="0"/>
            <a:t>Word Of Mouth </a:t>
          </a:r>
          <a:r>
            <a:rPr lang="en-US" dirty="0" err="1" smtClean="0"/>
            <a:t>terhadap</a:t>
          </a:r>
          <a:r>
            <a:rPr lang="en-US" dirty="0" smtClean="0"/>
            <a:t> </a:t>
          </a:r>
          <a:r>
            <a:rPr lang="en-US" dirty="0" err="1" smtClean="0"/>
            <a:t>Kepercayaan</a:t>
          </a:r>
          <a:r>
            <a:rPr lang="en-US" dirty="0" smtClean="0"/>
            <a:t> </a:t>
          </a:r>
          <a:r>
            <a:rPr lang="en-US" dirty="0" err="1" smtClean="0"/>
            <a:t>Konsumen</a:t>
          </a:r>
          <a:r>
            <a:rPr lang="en-US" dirty="0" smtClean="0"/>
            <a:t> </a:t>
          </a:r>
          <a:r>
            <a:rPr lang="en-US" dirty="0" err="1" smtClean="0"/>
            <a:t>pada</a:t>
          </a:r>
          <a:r>
            <a:rPr lang="en-US" dirty="0" smtClean="0"/>
            <a:t> PT. Prudential Life Assurance Bandung.</a:t>
          </a:r>
          <a:endParaRPr lang="en-US" dirty="0"/>
        </a:p>
      </dgm:t>
    </dgm:pt>
    <dgm:pt modelId="{C85ECE0E-5E87-4E73-8F8B-998D45416902}" type="parTrans" cxnId="{5FDEA5F3-A9C4-4773-BDCB-309C4030AC97}">
      <dgm:prSet/>
      <dgm:spPr/>
      <dgm:t>
        <a:bodyPr/>
        <a:lstStyle/>
        <a:p>
          <a:endParaRPr lang="en-US"/>
        </a:p>
      </dgm:t>
    </dgm:pt>
    <dgm:pt modelId="{D28B1517-14F3-444F-BA10-DC61CA069A2E}" type="sibTrans" cxnId="{5FDEA5F3-A9C4-4773-BDCB-309C4030AC97}">
      <dgm:prSet/>
      <dgm:spPr/>
      <dgm:t>
        <a:bodyPr/>
        <a:lstStyle/>
        <a:p>
          <a:endParaRPr lang="en-US"/>
        </a:p>
      </dgm:t>
    </dgm:pt>
    <dgm:pt modelId="{41835BFE-DEB1-4057-821F-D48B5B314D13}" type="pres">
      <dgm:prSet presAssocID="{7565339B-04D7-4FC2-ACE3-675CB785F3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788A3A9-DF99-42C0-9047-114FA30C418E}" type="pres">
      <dgm:prSet presAssocID="{67E6A8B6-7D90-4B96-A380-B11C45148909}" presName="composite" presStyleCnt="0"/>
      <dgm:spPr/>
      <dgm:t>
        <a:bodyPr/>
        <a:lstStyle/>
        <a:p>
          <a:endParaRPr lang="en-US"/>
        </a:p>
      </dgm:t>
    </dgm:pt>
    <dgm:pt modelId="{A4C6A4DD-6AD2-433D-B80D-2BF332C01886}" type="pres">
      <dgm:prSet presAssocID="{67E6A8B6-7D90-4B96-A380-B11C45148909}" presName="parentText" presStyleLbl="alignNode1" presStyleIdx="0" presStyleCnt="3" custLinFactNeighborX="594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E32EE3-849D-4C7C-A88E-77719BF39841}" type="pres">
      <dgm:prSet presAssocID="{67E6A8B6-7D90-4B96-A380-B11C4514890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703967-2889-4B2D-9A17-4C5D72435997}" type="pres">
      <dgm:prSet presAssocID="{2359C3D9-6338-4D7C-BE60-9A105AC5E581}" presName="sp" presStyleCnt="0"/>
      <dgm:spPr/>
      <dgm:t>
        <a:bodyPr/>
        <a:lstStyle/>
        <a:p>
          <a:endParaRPr lang="en-US"/>
        </a:p>
      </dgm:t>
    </dgm:pt>
    <dgm:pt modelId="{BFEC3F15-85F5-4827-BAE3-DB2021E4EE18}" type="pres">
      <dgm:prSet presAssocID="{314D6471-EE62-4C0F-9518-D9893ED95DF2}" presName="composite" presStyleCnt="0"/>
      <dgm:spPr/>
      <dgm:t>
        <a:bodyPr/>
        <a:lstStyle/>
        <a:p>
          <a:endParaRPr lang="en-US"/>
        </a:p>
      </dgm:t>
    </dgm:pt>
    <dgm:pt modelId="{2D18D9F3-F5F3-4E0D-8907-4A5E2DA2A684}" type="pres">
      <dgm:prSet presAssocID="{314D6471-EE62-4C0F-9518-D9893ED95DF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EA11D-E7F9-4A59-82DE-FF870C006506}" type="pres">
      <dgm:prSet presAssocID="{314D6471-EE62-4C0F-9518-D9893ED95DF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215282-E5FC-4E6F-93C9-942F9CDB9655}" type="pres">
      <dgm:prSet presAssocID="{58D4ED2D-EAA9-44A1-BEBD-AEB325B8FFC5}" presName="sp" presStyleCnt="0"/>
      <dgm:spPr/>
      <dgm:t>
        <a:bodyPr/>
        <a:lstStyle/>
        <a:p>
          <a:endParaRPr lang="en-US"/>
        </a:p>
      </dgm:t>
    </dgm:pt>
    <dgm:pt modelId="{17282506-6BE1-45B9-BE92-079A4334CC69}" type="pres">
      <dgm:prSet presAssocID="{1620A6B4-5E05-4B5E-A5E2-102946A10B01}" presName="composite" presStyleCnt="0"/>
      <dgm:spPr/>
      <dgm:t>
        <a:bodyPr/>
        <a:lstStyle/>
        <a:p>
          <a:endParaRPr lang="en-US"/>
        </a:p>
      </dgm:t>
    </dgm:pt>
    <dgm:pt modelId="{3E6E9FA0-AEF1-48AE-BF2D-AA39EEBF49CD}" type="pres">
      <dgm:prSet presAssocID="{1620A6B4-5E05-4B5E-A5E2-102946A10B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708B89-6AC3-4A95-ACCA-3AE6DAEBCFEC}" type="pres">
      <dgm:prSet presAssocID="{1620A6B4-5E05-4B5E-A5E2-102946A10B01}" presName="descendantText" presStyleLbl="alignAcc1" presStyleIdx="2" presStyleCnt="3" custScaleY="1130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EB9A0A-F56D-4DAA-9EBA-5FE333EE737F}" type="presOf" srcId="{7565339B-04D7-4FC2-ACE3-675CB785F36F}" destId="{41835BFE-DEB1-4057-821F-D48B5B314D13}" srcOrd="0" destOrd="0" presId="urn:microsoft.com/office/officeart/2005/8/layout/chevron2"/>
    <dgm:cxn modelId="{0A84997A-A98D-4A41-831A-D53D5B0E84F7}" type="presOf" srcId="{314D6471-EE62-4C0F-9518-D9893ED95DF2}" destId="{2D18D9F3-F5F3-4E0D-8907-4A5E2DA2A684}" srcOrd="0" destOrd="0" presId="urn:microsoft.com/office/officeart/2005/8/layout/chevron2"/>
    <dgm:cxn modelId="{4A1EFB7B-8282-440B-99BC-CF017FEC15CE}" srcId="{314D6471-EE62-4C0F-9518-D9893ED95DF2}" destId="{F4A1EC94-C08B-407D-B161-2E8274DA5194}" srcOrd="0" destOrd="0" parTransId="{8B40078A-09EE-42FE-BA61-817619A617E4}" sibTransId="{8EA9071A-B8D8-4AF9-A936-A71DCD762AD6}"/>
    <dgm:cxn modelId="{06B457C8-7355-495E-85D9-C3D7C1ECBFF1}" srcId="{7565339B-04D7-4FC2-ACE3-675CB785F36F}" destId="{67E6A8B6-7D90-4B96-A380-B11C45148909}" srcOrd="0" destOrd="0" parTransId="{7F0C402B-0B8D-4D75-8CFA-BAAE28B5AFE0}" sibTransId="{2359C3D9-6338-4D7C-BE60-9A105AC5E581}"/>
    <dgm:cxn modelId="{1C1B6F31-1A93-4DF0-8CDA-2BEF77C5EAB8}" srcId="{67E6A8B6-7D90-4B96-A380-B11C45148909}" destId="{AE93C4D6-D53A-4433-8D78-B1A77635F2A3}" srcOrd="0" destOrd="0" parTransId="{85C3957A-BE12-4CBE-BADE-669AAD4DADC1}" sibTransId="{67B16A95-6074-4324-B668-D0F93D53A9EB}"/>
    <dgm:cxn modelId="{95001BB9-A9DA-4928-A948-CD4E31BF2FDE}" type="presOf" srcId="{AE93C4D6-D53A-4433-8D78-B1A77635F2A3}" destId="{BDE32EE3-849D-4C7C-A88E-77719BF39841}" srcOrd="0" destOrd="0" presId="urn:microsoft.com/office/officeart/2005/8/layout/chevron2"/>
    <dgm:cxn modelId="{534B8122-415A-495C-BD48-050D11E01769}" type="presOf" srcId="{DA0D6EF9-DC67-4D0E-9E13-C51E6166FD5C}" destId="{CB708B89-6AC3-4A95-ACCA-3AE6DAEBCFEC}" srcOrd="0" destOrd="0" presId="urn:microsoft.com/office/officeart/2005/8/layout/chevron2"/>
    <dgm:cxn modelId="{25367098-30B8-4946-9668-65D644690988}" srcId="{7565339B-04D7-4FC2-ACE3-675CB785F36F}" destId="{1620A6B4-5E05-4B5E-A5E2-102946A10B01}" srcOrd="2" destOrd="0" parTransId="{F72A7BEF-8C96-4271-BA66-CC84497D9273}" sibTransId="{DA9F436F-C489-4ADB-B947-AB31B35EFD3D}"/>
    <dgm:cxn modelId="{D80ABF9E-E507-4C1F-8AC1-3B4C6AB9D0AA}" srcId="{7565339B-04D7-4FC2-ACE3-675CB785F36F}" destId="{314D6471-EE62-4C0F-9518-D9893ED95DF2}" srcOrd="1" destOrd="0" parTransId="{6E4BFECC-AED8-4F7F-95AE-3CEB550FF66F}" sibTransId="{58D4ED2D-EAA9-44A1-BEBD-AEB325B8FFC5}"/>
    <dgm:cxn modelId="{E32E5A78-B466-41E0-ADE5-E63A20F6B897}" type="presOf" srcId="{F4A1EC94-C08B-407D-B161-2E8274DA5194}" destId="{178EA11D-E7F9-4A59-82DE-FF870C006506}" srcOrd="0" destOrd="0" presId="urn:microsoft.com/office/officeart/2005/8/layout/chevron2"/>
    <dgm:cxn modelId="{D5EC56BA-BB03-435C-9A6B-131E2B1247EE}" type="presOf" srcId="{67E6A8B6-7D90-4B96-A380-B11C45148909}" destId="{A4C6A4DD-6AD2-433D-B80D-2BF332C01886}" srcOrd="0" destOrd="0" presId="urn:microsoft.com/office/officeart/2005/8/layout/chevron2"/>
    <dgm:cxn modelId="{1FE565AF-F234-4F5B-99FE-C92E5CEED7BE}" type="presOf" srcId="{1620A6B4-5E05-4B5E-A5E2-102946A10B01}" destId="{3E6E9FA0-AEF1-48AE-BF2D-AA39EEBF49CD}" srcOrd="0" destOrd="0" presId="urn:microsoft.com/office/officeart/2005/8/layout/chevron2"/>
    <dgm:cxn modelId="{5FDEA5F3-A9C4-4773-BDCB-309C4030AC97}" srcId="{1620A6B4-5E05-4B5E-A5E2-102946A10B01}" destId="{DA0D6EF9-DC67-4D0E-9E13-C51E6166FD5C}" srcOrd="0" destOrd="0" parTransId="{C85ECE0E-5E87-4E73-8F8B-998D45416902}" sibTransId="{D28B1517-14F3-444F-BA10-DC61CA069A2E}"/>
    <dgm:cxn modelId="{D52D289B-5427-4ED5-ABD1-3FB8C6F04A32}" type="presParOf" srcId="{41835BFE-DEB1-4057-821F-D48B5B314D13}" destId="{1788A3A9-DF99-42C0-9047-114FA30C418E}" srcOrd="0" destOrd="0" presId="urn:microsoft.com/office/officeart/2005/8/layout/chevron2"/>
    <dgm:cxn modelId="{BFA1735F-9DF7-49B3-8A54-C58BC6E7A0AA}" type="presParOf" srcId="{1788A3A9-DF99-42C0-9047-114FA30C418E}" destId="{A4C6A4DD-6AD2-433D-B80D-2BF332C01886}" srcOrd="0" destOrd="0" presId="urn:microsoft.com/office/officeart/2005/8/layout/chevron2"/>
    <dgm:cxn modelId="{974B0DD8-CAF7-4155-BDB2-AE565208D109}" type="presParOf" srcId="{1788A3A9-DF99-42C0-9047-114FA30C418E}" destId="{BDE32EE3-849D-4C7C-A88E-77719BF39841}" srcOrd="1" destOrd="0" presId="urn:microsoft.com/office/officeart/2005/8/layout/chevron2"/>
    <dgm:cxn modelId="{B471D2A8-1581-4A44-9000-10684817F6BF}" type="presParOf" srcId="{41835BFE-DEB1-4057-821F-D48B5B314D13}" destId="{79703967-2889-4B2D-9A17-4C5D72435997}" srcOrd="1" destOrd="0" presId="urn:microsoft.com/office/officeart/2005/8/layout/chevron2"/>
    <dgm:cxn modelId="{50467E73-6C8C-4655-B8C7-EA017AEBB36D}" type="presParOf" srcId="{41835BFE-DEB1-4057-821F-D48B5B314D13}" destId="{BFEC3F15-85F5-4827-BAE3-DB2021E4EE18}" srcOrd="2" destOrd="0" presId="urn:microsoft.com/office/officeart/2005/8/layout/chevron2"/>
    <dgm:cxn modelId="{2645A7B3-91DC-411F-ABA3-19D206A5ED25}" type="presParOf" srcId="{BFEC3F15-85F5-4827-BAE3-DB2021E4EE18}" destId="{2D18D9F3-F5F3-4E0D-8907-4A5E2DA2A684}" srcOrd="0" destOrd="0" presId="urn:microsoft.com/office/officeart/2005/8/layout/chevron2"/>
    <dgm:cxn modelId="{A654EF36-B924-4A0F-9D06-331634464CE2}" type="presParOf" srcId="{BFEC3F15-85F5-4827-BAE3-DB2021E4EE18}" destId="{178EA11D-E7F9-4A59-82DE-FF870C006506}" srcOrd="1" destOrd="0" presId="urn:microsoft.com/office/officeart/2005/8/layout/chevron2"/>
    <dgm:cxn modelId="{274E422C-7E8A-4AB7-93D2-C3C6C90D356C}" type="presParOf" srcId="{41835BFE-DEB1-4057-821F-D48B5B314D13}" destId="{D4215282-E5FC-4E6F-93C9-942F9CDB9655}" srcOrd="3" destOrd="0" presId="urn:microsoft.com/office/officeart/2005/8/layout/chevron2"/>
    <dgm:cxn modelId="{9CEC27F0-6F26-4E6A-A55F-495469B5695B}" type="presParOf" srcId="{41835BFE-DEB1-4057-821F-D48B5B314D13}" destId="{17282506-6BE1-45B9-BE92-079A4334CC69}" srcOrd="4" destOrd="0" presId="urn:microsoft.com/office/officeart/2005/8/layout/chevron2"/>
    <dgm:cxn modelId="{C57EAF01-4F70-4981-98E9-9A4EF8DC9841}" type="presParOf" srcId="{17282506-6BE1-45B9-BE92-079A4334CC69}" destId="{3E6E9FA0-AEF1-48AE-BF2D-AA39EEBF49CD}" srcOrd="0" destOrd="0" presId="urn:microsoft.com/office/officeart/2005/8/layout/chevron2"/>
    <dgm:cxn modelId="{0C45CA88-923F-4B95-844E-D59D3466FA91}" type="presParOf" srcId="{17282506-6BE1-45B9-BE92-079A4334CC69}" destId="{CB708B89-6AC3-4A95-ACCA-3AE6DAEBCFE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807CF5-826E-4FAB-ABE3-EB6FD6F577B7}" type="doc">
      <dgm:prSet loTypeId="urn:microsoft.com/office/officeart/2005/8/layout/hierarchy2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03EBC6A-679E-4960-A97C-320E40493332}">
      <dgm:prSet phldrT="[Text]" custT="1"/>
      <dgm:spPr/>
      <dgm:t>
        <a:bodyPr/>
        <a:lstStyle/>
        <a:p>
          <a:r>
            <a:rPr lang="en-US" sz="1800" b="0" dirty="0" err="1" smtClean="0">
              <a:latin typeface="+mj-lt"/>
            </a:rPr>
            <a:t>Manajemen</a:t>
          </a:r>
          <a:r>
            <a:rPr lang="en-US" sz="1600" b="0" dirty="0" smtClean="0">
              <a:latin typeface="+mj-lt"/>
            </a:rPr>
            <a:t> </a:t>
          </a:r>
          <a:r>
            <a:rPr lang="en-US" sz="1800" b="0" dirty="0" err="1" smtClean="0">
              <a:latin typeface="+mj-lt"/>
            </a:rPr>
            <a:t>Pemasaran</a:t>
          </a:r>
          <a:endParaRPr lang="en-US" sz="1600" b="0" dirty="0">
            <a:latin typeface="+mj-lt"/>
          </a:endParaRPr>
        </a:p>
      </dgm:t>
    </dgm:pt>
    <dgm:pt modelId="{FC5CA8C3-93C7-49D4-A7BD-B5D4F191BA54}" type="parTrans" cxnId="{75FCAE80-12A7-4C9E-AA6C-11B6E9AE4975}">
      <dgm:prSet/>
      <dgm:spPr/>
      <dgm:t>
        <a:bodyPr/>
        <a:lstStyle/>
        <a:p>
          <a:endParaRPr lang="en-US"/>
        </a:p>
      </dgm:t>
    </dgm:pt>
    <dgm:pt modelId="{54ED1703-378E-4127-84A5-146557AF1282}" type="sibTrans" cxnId="{75FCAE80-12A7-4C9E-AA6C-11B6E9AE4975}">
      <dgm:prSet/>
      <dgm:spPr/>
      <dgm:t>
        <a:bodyPr/>
        <a:lstStyle/>
        <a:p>
          <a:endParaRPr lang="en-US"/>
        </a:p>
      </dgm:t>
    </dgm:pt>
    <dgm:pt modelId="{F7588D5E-2713-466B-81B5-89DAA2FFD135}">
      <dgm:prSet phldrT="[Text]" custT="1"/>
      <dgm:spPr/>
      <dgm:t>
        <a:bodyPr/>
        <a:lstStyle/>
        <a:p>
          <a:r>
            <a:rPr lang="en-US" sz="1800" dirty="0" err="1" smtClean="0">
              <a:latin typeface="+mj-lt"/>
            </a:rPr>
            <a:t>Bauran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Pemasaran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Jasa</a:t>
          </a:r>
          <a:endParaRPr lang="en-US" sz="1800" dirty="0">
            <a:latin typeface="+mj-lt"/>
          </a:endParaRPr>
        </a:p>
      </dgm:t>
    </dgm:pt>
    <dgm:pt modelId="{D0B850F3-0C8B-4E2D-8F9D-65426C7C2093}" type="parTrans" cxnId="{FF654EB5-5D5A-4A80-A2C8-A266BD7A71AE}">
      <dgm:prSet/>
      <dgm:spPr>
        <a:ln w="22225">
          <a:solidFill>
            <a:schemeClr val="tx1">
              <a:lumMod val="75000"/>
              <a:lumOff val="25000"/>
            </a:schemeClr>
          </a:solidFill>
          <a:headEnd type="none"/>
          <a:tailEnd type="triangle" w="lg" len="lg"/>
        </a:ln>
      </dgm:spPr>
      <dgm:t>
        <a:bodyPr/>
        <a:lstStyle/>
        <a:p>
          <a:endParaRPr lang="en-US"/>
        </a:p>
      </dgm:t>
    </dgm:pt>
    <dgm:pt modelId="{FDCE9D44-6DB1-41ED-9413-CE4F2348DA6D}" type="sibTrans" cxnId="{FF654EB5-5D5A-4A80-A2C8-A266BD7A71AE}">
      <dgm:prSet/>
      <dgm:spPr/>
      <dgm:t>
        <a:bodyPr/>
        <a:lstStyle/>
        <a:p>
          <a:endParaRPr lang="en-US"/>
        </a:p>
      </dgm:t>
    </dgm:pt>
    <dgm:pt modelId="{EE84C52F-1D87-4ACC-A1A6-1504759524EC}">
      <dgm:prSet phldrT="[Text]" custT="1"/>
      <dgm:spPr/>
      <dgm:t>
        <a:bodyPr/>
        <a:lstStyle/>
        <a:p>
          <a:r>
            <a:rPr lang="en-US" sz="1800" dirty="0" err="1" smtClean="0">
              <a:latin typeface="+mj-lt"/>
            </a:rPr>
            <a:t>Bauran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Komunikasi</a:t>
          </a:r>
          <a:r>
            <a:rPr lang="en-US" sz="1800" dirty="0" smtClean="0">
              <a:latin typeface="+mj-lt"/>
            </a:rPr>
            <a:t> </a:t>
          </a:r>
          <a:r>
            <a:rPr lang="en-US" sz="1800" dirty="0" err="1" smtClean="0">
              <a:latin typeface="+mj-lt"/>
            </a:rPr>
            <a:t>Pemasaran</a:t>
          </a:r>
          <a:endParaRPr lang="en-US" sz="1800" dirty="0">
            <a:latin typeface="+mj-lt"/>
          </a:endParaRPr>
        </a:p>
      </dgm:t>
    </dgm:pt>
    <dgm:pt modelId="{49D9691E-A2D1-4924-B4CC-ADDC4F908FC1}" type="parTrans" cxnId="{23D2066D-43FE-4281-8183-47CA0CECAC0B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E656D951-A70E-4B93-A29B-0E6B39E0F871}" type="sibTrans" cxnId="{23D2066D-43FE-4281-8183-47CA0CECAC0B}">
      <dgm:prSet/>
      <dgm:spPr/>
      <dgm:t>
        <a:bodyPr/>
        <a:lstStyle/>
        <a:p>
          <a:endParaRPr lang="en-US"/>
        </a:p>
      </dgm:t>
    </dgm:pt>
    <dgm:pt modelId="{757BF8AE-50D5-437F-95AD-4982D6EF3B3A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Perilaku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Konsumen</a:t>
          </a:r>
          <a:endParaRPr lang="en-US" dirty="0">
            <a:latin typeface="+mj-lt"/>
          </a:endParaRPr>
        </a:p>
      </dgm:t>
    </dgm:pt>
    <dgm:pt modelId="{16490F1E-BBF3-4E74-8BDD-B7B498C6B2C9}" type="parTrans" cxnId="{7F9EC207-75AD-4578-B708-1037A6EFC2D8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9FC1C171-9BEA-4D0B-BD63-C3EB24C826FC}" type="sibTrans" cxnId="{7F9EC207-75AD-4578-B708-1037A6EFC2D8}">
      <dgm:prSet/>
      <dgm:spPr/>
      <dgm:t>
        <a:bodyPr/>
        <a:lstStyle/>
        <a:p>
          <a:endParaRPr lang="en-US"/>
        </a:p>
      </dgm:t>
    </dgm:pt>
    <dgm:pt modelId="{E0D54CBE-6701-4064-8913-1121A18AE99F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Faktor</a:t>
          </a:r>
          <a:r>
            <a:rPr lang="en-US" dirty="0" smtClean="0">
              <a:latin typeface="+mj-lt"/>
            </a:rPr>
            <a:t> </a:t>
          </a:r>
          <a:r>
            <a:rPr lang="en-US" dirty="0" err="1" smtClean="0">
              <a:latin typeface="+mj-lt"/>
            </a:rPr>
            <a:t>Budaya</a:t>
          </a:r>
          <a:endParaRPr lang="en-US" dirty="0">
            <a:latin typeface="+mj-lt"/>
          </a:endParaRPr>
        </a:p>
      </dgm:t>
    </dgm:pt>
    <dgm:pt modelId="{5C8909C9-6E4F-465C-B70F-81E7CCDD811D}" type="parTrans" cxnId="{ACFD1603-2EFA-460C-BAB6-C80DBC492B74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AB1DDA65-26B8-4868-8B57-5DE24E4D12EA}" type="sibTrans" cxnId="{ACFD1603-2EFA-460C-BAB6-C80DBC492B74}">
      <dgm:prSet/>
      <dgm:spPr/>
      <dgm:t>
        <a:bodyPr/>
        <a:lstStyle/>
        <a:p>
          <a:endParaRPr lang="en-US"/>
        </a:p>
      </dgm:t>
    </dgm:pt>
    <dgm:pt modelId="{52EC5D07-6DB8-42A0-A96C-27845C11321A}">
      <dgm:prSet phldrT="[Text]"/>
      <dgm:spPr/>
      <dgm:t>
        <a:bodyPr/>
        <a:lstStyle/>
        <a:p>
          <a:r>
            <a:rPr lang="en-US" i="1" dirty="0" smtClean="0">
              <a:latin typeface="+mj-lt"/>
            </a:rPr>
            <a:t>Word Of Mouth</a:t>
          </a:r>
          <a:endParaRPr lang="en-US" dirty="0">
            <a:latin typeface="+mj-lt"/>
          </a:endParaRPr>
        </a:p>
      </dgm:t>
    </dgm:pt>
    <dgm:pt modelId="{17971743-CB84-4CB3-A70C-A4D04CDEB511}" type="parTrans" cxnId="{5062B4FB-A2F0-445A-AFC1-A2FAA41EA912}">
      <dgm:prSet/>
      <dgm:spPr>
        <a:ln w="22225">
          <a:solidFill>
            <a:schemeClr val="tx1">
              <a:lumMod val="75000"/>
              <a:lumOff val="25000"/>
            </a:schemeClr>
          </a:solidFill>
          <a:headEnd w="lg" len="lg"/>
          <a:tailEnd type="triangle" w="lg" len="lg"/>
        </a:ln>
      </dgm:spPr>
      <dgm:t>
        <a:bodyPr/>
        <a:lstStyle/>
        <a:p>
          <a:endParaRPr lang="en-US"/>
        </a:p>
      </dgm:t>
    </dgm:pt>
    <dgm:pt modelId="{3C093A7B-1357-4A46-A956-F39956916A36}" type="sibTrans" cxnId="{5062B4FB-A2F0-445A-AFC1-A2FAA41EA912}">
      <dgm:prSet/>
      <dgm:spPr/>
      <dgm:t>
        <a:bodyPr/>
        <a:lstStyle/>
        <a:p>
          <a:endParaRPr lang="en-US"/>
        </a:p>
      </dgm:t>
    </dgm:pt>
    <dgm:pt modelId="{9C0FD5E3-05D8-4C13-AAF8-1161480B378F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Kepercayaan</a:t>
          </a:r>
          <a:r>
            <a:rPr lang="en-US" dirty="0" smtClean="0"/>
            <a:t> </a:t>
          </a:r>
          <a:r>
            <a:rPr lang="en-US" dirty="0" err="1" smtClean="0"/>
            <a:t>Konsumen</a:t>
          </a:r>
          <a:endParaRPr lang="en-US" dirty="0"/>
        </a:p>
      </dgm:t>
    </dgm:pt>
    <dgm:pt modelId="{C1989032-0A71-4437-90B6-8AB8AAC12003}" type="parTrans" cxnId="{0A3DE2E9-24E8-4DFC-B913-DE2F16970B26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6AD8792C-BBA1-4BE7-865F-2988E62B15BF}" type="sibTrans" cxnId="{0A3DE2E9-24E8-4DFC-B913-DE2F16970B26}">
      <dgm:prSet/>
      <dgm:spPr/>
      <dgm:t>
        <a:bodyPr/>
        <a:lstStyle/>
        <a:p>
          <a:endParaRPr lang="en-US"/>
        </a:p>
      </dgm:t>
    </dgm:pt>
    <dgm:pt modelId="{C0D803D7-AAB7-4AFB-826E-75078B22633A}">
      <dgm:prSet phldrT="[Text]"/>
      <dgm:spPr/>
      <dgm:t>
        <a:bodyPr/>
        <a:lstStyle/>
        <a:p>
          <a:r>
            <a:rPr lang="en-US" i="1" dirty="0" smtClean="0"/>
            <a:t>Talkers</a:t>
          </a:r>
          <a:endParaRPr lang="en-US" dirty="0"/>
        </a:p>
      </dgm:t>
    </dgm:pt>
    <dgm:pt modelId="{1152C46F-4651-40AE-ACCE-5C992F1FB398}" type="parTrans" cxnId="{FD54F301-43B5-4938-B30D-D31FBEE4F359}">
      <dgm:prSet/>
      <dgm:spPr>
        <a:ln w="22225">
          <a:solidFill>
            <a:schemeClr val="tx1">
              <a:lumMod val="65000"/>
              <a:lumOff val="3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C1870567-FB39-45CC-B8FE-EF56D2A9A376}" type="sibTrans" cxnId="{FD54F301-43B5-4938-B30D-D31FBEE4F359}">
      <dgm:prSet/>
      <dgm:spPr/>
      <dgm:t>
        <a:bodyPr/>
        <a:lstStyle/>
        <a:p>
          <a:endParaRPr lang="en-US"/>
        </a:p>
      </dgm:t>
    </dgm:pt>
    <dgm:pt modelId="{BABF7285-F033-483D-8707-789C5BCB23EA}">
      <dgm:prSet/>
      <dgm:spPr/>
      <dgm:t>
        <a:bodyPr/>
        <a:lstStyle/>
        <a:p>
          <a:r>
            <a:rPr lang="en-US" i="1" dirty="0" smtClean="0"/>
            <a:t>Topics</a:t>
          </a:r>
          <a:endParaRPr lang="en-US" dirty="0"/>
        </a:p>
      </dgm:t>
    </dgm:pt>
    <dgm:pt modelId="{2E6F82D5-2BB2-4B6E-8F60-DD501FAE0DD2}" type="parTrans" cxnId="{5CAA73E5-F049-4B2F-BAD6-21E07DEE8359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3F600845-E613-44BA-AAD6-CDF2CBB344E6}" type="sibTrans" cxnId="{5CAA73E5-F049-4B2F-BAD6-21E07DEE8359}">
      <dgm:prSet/>
      <dgm:spPr/>
      <dgm:t>
        <a:bodyPr/>
        <a:lstStyle/>
        <a:p>
          <a:endParaRPr lang="en-US"/>
        </a:p>
      </dgm:t>
    </dgm:pt>
    <dgm:pt modelId="{90932069-3C72-4D59-9676-1976453ED665}">
      <dgm:prSet/>
      <dgm:spPr/>
      <dgm:t>
        <a:bodyPr/>
        <a:lstStyle/>
        <a:p>
          <a:r>
            <a:rPr lang="en-US" i="1" dirty="0" smtClean="0"/>
            <a:t>Tools</a:t>
          </a:r>
          <a:endParaRPr lang="en-US" dirty="0"/>
        </a:p>
      </dgm:t>
    </dgm:pt>
    <dgm:pt modelId="{BC82AE92-3065-46CE-8490-A13B452037F2}" type="parTrans" cxnId="{99E41463-A6A2-4B4B-A468-FEE79F686E3E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8473DAAF-429A-4CC2-94FF-5AF2B4D1A4D4}" type="sibTrans" cxnId="{99E41463-A6A2-4B4B-A468-FEE79F686E3E}">
      <dgm:prSet/>
      <dgm:spPr/>
      <dgm:t>
        <a:bodyPr/>
        <a:lstStyle/>
        <a:p>
          <a:endParaRPr lang="en-US"/>
        </a:p>
      </dgm:t>
    </dgm:pt>
    <dgm:pt modelId="{1A43878B-AFFA-449B-9909-E4D2F34E7E27}">
      <dgm:prSet/>
      <dgm:spPr/>
      <dgm:t>
        <a:bodyPr/>
        <a:lstStyle/>
        <a:p>
          <a:r>
            <a:rPr lang="en-US" i="1" dirty="0" smtClean="0"/>
            <a:t>Taking part</a:t>
          </a:r>
          <a:endParaRPr lang="en-US" dirty="0"/>
        </a:p>
      </dgm:t>
    </dgm:pt>
    <dgm:pt modelId="{1EE9F501-1ABB-4A8A-8996-805E86A78145}" type="parTrans" cxnId="{0E7992E7-C27B-4C63-BB18-1FF48E4E72E0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7EC8575F-D04A-4207-9E1C-7941C4CF9242}" type="sibTrans" cxnId="{0E7992E7-C27B-4C63-BB18-1FF48E4E72E0}">
      <dgm:prSet/>
      <dgm:spPr/>
      <dgm:t>
        <a:bodyPr/>
        <a:lstStyle/>
        <a:p>
          <a:endParaRPr lang="en-US"/>
        </a:p>
      </dgm:t>
    </dgm:pt>
    <dgm:pt modelId="{CAE6BD48-D751-4963-AFFD-672A50C2B9B7}">
      <dgm:prSet/>
      <dgm:spPr/>
      <dgm:t>
        <a:bodyPr/>
        <a:lstStyle/>
        <a:p>
          <a:r>
            <a:rPr lang="en-US" i="1" dirty="0" err="1" smtClean="0"/>
            <a:t>Traking</a:t>
          </a:r>
          <a:r>
            <a:rPr lang="en-US" i="1" dirty="0" smtClean="0"/>
            <a:t> </a:t>
          </a:r>
          <a:endParaRPr lang="en-US" dirty="0"/>
        </a:p>
      </dgm:t>
    </dgm:pt>
    <dgm:pt modelId="{4141F64C-EE78-4136-840D-1FF55C87D193}" type="parTrans" cxnId="{CD7F855B-2A0C-4D28-BAF2-76D166B68A05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D4E7BC64-B8AF-4D82-AA77-7BDB546DCDD3}" type="sibTrans" cxnId="{CD7F855B-2A0C-4D28-BAF2-76D166B68A05}">
      <dgm:prSet/>
      <dgm:spPr/>
      <dgm:t>
        <a:bodyPr/>
        <a:lstStyle/>
        <a:p>
          <a:endParaRPr lang="en-US"/>
        </a:p>
      </dgm:t>
    </dgm:pt>
    <dgm:pt modelId="{72ED21CC-39F5-48B8-912E-F190860DADD1}">
      <dgm:prSet phldrT="[Text]"/>
      <dgm:spPr/>
      <dgm:t>
        <a:bodyPr/>
        <a:lstStyle/>
        <a:p>
          <a:r>
            <a:rPr lang="en-US" i="1" dirty="0" smtClean="0"/>
            <a:t>Trusting Belief</a:t>
          </a:r>
          <a:endParaRPr lang="en-US" dirty="0"/>
        </a:p>
      </dgm:t>
    </dgm:pt>
    <dgm:pt modelId="{45C87922-B53C-470E-A373-DA243C4E43CB}" type="parTrans" cxnId="{C8ACA163-6283-4765-B342-ABD929D8B76E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BEAD0795-3315-4A6D-A514-620713685EEC}" type="sibTrans" cxnId="{C8ACA163-6283-4765-B342-ABD929D8B76E}">
      <dgm:prSet/>
      <dgm:spPr/>
      <dgm:t>
        <a:bodyPr/>
        <a:lstStyle/>
        <a:p>
          <a:endParaRPr lang="en-US"/>
        </a:p>
      </dgm:t>
    </dgm:pt>
    <dgm:pt modelId="{701834D1-45BB-44AC-A30C-8E1937FC6223}">
      <dgm:prSet/>
      <dgm:spPr/>
      <dgm:t>
        <a:bodyPr/>
        <a:lstStyle/>
        <a:p>
          <a:r>
            <a:rPr lang="en-US" i="1" dirty="0" smtClean="0"/>
            <a:t>Trusting Intention </a:t>
          </a:r>
          <a:endParaRPr lang="en-US" dirty="0"/>
        </a:p>
      </dgm:t>
    </dgm:pt>
    <dgm:pt modelId="{7A62533D-84A2-41B9-91F6-A5A4A36A7FEE}" type="parTrans" cxnId="{D6AED168-DAA8-4A89-8FCB-2FA782B26D9E}">
      <dgm:prSet/>
      <dgm:spPr>
        <a:ln w="22225">
          <a:solidFill>
            <a:schemeClr val="tx1">
              <a:lumMod val="75000"/>
              <a:lumOff val="25000"/>
            </a:schemeClr>
          </a:solidFill>
          <a:tailEnd type="triangle" w="lg" len="lg"/>
        </a:ln>
      </dgm:spPr>
      <dgm:t>
        <a:bodyPr/>
        <a:lstStyle/>
        <a:p>
          <a:endParaRPr lang="en-US"/>
        </a:p>
      </dgm:t>
    </dgm:pt>
    <dgm:pt modelId="{BAC13639-A862-4F89-A7D7-804DBEB44F18}" type="sibTrans" cxnId="{D6AED168-DAA8-4A89-8FCB-2FA782B26D9E}">
      <dgm:prSet/>
      <dgm:spPr/>
      <dgm:t>
        <a:bodyPr/>
        <a:lstStyle/>
        <a:p>
          <a:endParaRPr lang="en-US"/>
        </a:p>
      </dgm:t>
    </dgm:pt>
    <dgm:pt modelId="{2BAA27EF-CFB4-4686-AF1F-58978B020ABA}" type="pres">
      <dgm:prSet presAssocID="{4F807CF5-826E-4FAB-ABE3-EB6FD6F577B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DFA8BF-3862-40ED-87F4-28BE2820206C}" type="pres">
      <dgm:prSet presAssocID="{203EBC6A-679E-4960-A97C-320E40493332}" presName="root1" presStyleCnt="0"/>
      <dgm:spPr/>
    </dgm:pt>
    <dgm:pt modelId="{2E04A59F-0A2C-45F1-832B-9625FC904B77}" type="pres">
      <dgm:prSet presAssocID="{203EBC6A-679E-4960-A97C-320E40493332}" presName="LevelOneTextNode" presStyleLbl="node0" presStyleIdx="0" presStyleCnt="1" custScaleX="114543" custScaleY="198761" custLinFactNeighborX="-473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3CE5E1-9663-4EA5-B319-77E340B134B3}" type="pres">
      <dgm:prSet presAssocID="{203EBC6A-679E-4960-A97C-320E40493332}" presName="level2hierChild" presStyleCnt="0"/>
      <dgm:spPr/>
    </dgm:pt>
    <dgm:pt modelId="{FA2406E3-CA65-4582-BDAC-CF4FA4D9CDE6}" type="pres">
      <dgm:prSet presAssocID="{D0B850F3-0C8B-4E2D-8F9D-65426C7C2093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3349246A-0E79-4B61-8FD1-7BBA3E1ED505}" type="pres">
      <dgm:prSet presAssocID="{D0B850F3-0C8B-4E2D-8F9D-65426C7C2093}" presName="connTx" presStyleLbl="parChTrans1D2" presStyleIdx="0" presStyleCnt="2"/>
      <dgm:spPr/>
      <dgm:t>
        <a:bodyPr/>
        <a:lstStyle/>
        <a:p>
          <a:endParaRPr lang="en-US"/>
        </a:p>
      </dgm:t>
    </dgm:pt>
    <dgm:pt modelId="{980D2A01-378C-46E3-874D-620E8ECCC81E}" type="pres">
      <dgm:prSet presAssocID="{F7588D5E-2713-466B-81B5-89DAA2FFD135}" presName="root2" presStyleCnt="0"/>
      <dgm:spPr/>
    </dgm:pt>
    <dgm:pt modelId="{D9D1F6A7-B821-4495-BCAB-EEC1F4BD92E4}" type="pres">
      <dgm:prSet presAssocID="{F7588D5E-2713-466B-81B5-89DAA2FFD135}" presName="LevelTwoTextNode" presStyleLbl="node2" presStyleIdx="0" presStyleCnt="2" custLinFactNeighborX="-92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6244F7-421E-494F-BBFA-DA84DA51A50E}" type="pres">
      <dgm:prSet presAssocID="{F7588D5E-2713-466B-81B5-89DAA2FFD135}" presName="level3hierChild" presStyleCnt="0"/>
      <dgm:spPr/>
    </dgm:pt>
    <dgm:pt modelId="{6C7451ED-E95F-40B3-A119-2B3C7D1B0CFA}" type="pres">
      <dgm:prSet presAssocID="{49D9691E-A2D1-4924-B4CC-ADDC4F908FC1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BCB6D8D7-F9D4-4542-80BE-B173525283F8}" type="pres">
      <dgm:prSet presAssocID="{49D9691E-A2D1-4924-B4CC-ADDC4F908FC1}" presName="connTx" presStyleLbl="parChTrans1D3" presStyleIdx="0" presStyleCnt="2"/>
      <dgm:spPr/>
      <dgm:t>
        <a:bodyPr/>
        <a:lstStyle/>
        <a:p>
          <a:endParaRPr lang="en-US"/>
        </a:p>
      </dgm:t>
    </dgm:pt>
    <dgm:pt modelId="{ED63A3BB-229B-497B-9E6B-3C32B5D945B4}" type="pres">
      <dgm:prSet presAssocID="{EE84C52F-1D87-4ACC-A1A6-1504759524EC}" presName="root2" presStyleCnt="0"/>
      <dgm:spPr/>
    </dgm:pt>
    <dgm:pt modelId="{3410729C-AA2D-49FD-9DDC-26D995E78581}" type="pres">
      <dgm:prSet presAssocID="{EE84C52F-1D87-4ACC-A1A6-1504759524EC}" presName="LevelTwoTextNode" presStyleLbl="node3" presStyleIdx="0" presStyleCnt="2" custScaleX="11482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711756-960A-4582-BE3A-3059AB85F2A6}" type="pres">
      <dgm:prSet presAssocID="{EE84C52F-1D87-4ACC-A1A6-1504759524EC}" presName="level3hierChild" presStyleCnt="0"/>
      <dgm:spPr/>
    </dgm:pt>
    <dgm:pt modelId="{6E4EBC80-40C5-40D9-97CE-813F212DE934}" type="pres">
      <dgm:prSet presAssocID="{17971743-CB84-4CB3-A70C-A4D04CDEB511}" presName="conn2-1" presStyleLbl="parChTrans1D4" presStyleIdx="0" presStyleCnt="9"/>
      <dgm:spPr/>
      <dgm:t>
        <a:bodyPr/>
        <a:lstStyle/>
        <a:p>
          <a:endParaRPr lang="en-US"/>
        </a:p>
      </dgm:t>
    </dgm:pt>
    <dgm:pt modelId="{C3E5C070-8C51-4242-BA71-389133C29A6E}" type="pres">
      <dgm:prSet presAssocID="{17971743-CB84-4CB3-A70C-A4D04CDEB511}" presName="connTx" presStyleLbl="parChTrans1D4" presStyleIdx="0" presStyleCnt="9"/>
      <dgm:spPr/>
      <dgm:t>
        <a:bodyPr/>
        <a:lstStyle/>
        <a:p>
          <a:endParaRPr lang="en-US"/>
        </a:p>
      </dgm:t>
    </dgm:pt>
    <dgm:pt modelId="{5A54BF84-7FD7-4D63-8C92-3E86F67E7D14}" type="pres">
      <dgm:prSet presAssocID="{52EC5D07-6DB8-42A0-A96C-27845C11321A}" presName="root2" presStyleCnt="0"/>
      <dgm:spPr/>
    </dgm:pt>
    <dgm:pt modelId="{113650FD-BEBF-4C30-B793-07B63E95B08B}" type="pres">
      <dgm:prSet presAssocID="{52EC5D07-6DB8-42A0-A96C-27845C11321A}" presName="LevelTwoTextNode" presStyleLbl="node4" presStyleIdx="0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AD3D353-E428-426D-99C7-E3BB0624573D}" type="pres">
      <dgm:prSet presAssocID="{52EC5D07-6DB8-42A0-A96C-27845C11321A}" presName="level3hierChild" presStyleCnt="0"/>
      <dgm:spPr/>
    </dgm:pt>
    <dgm:pt modelId="{4596579D-2E84-4617-93BC-E1F5AAF0F0BF}" type="pres">
      <dgm:prSet presAssocID="{1152C46F-4651-40AE-ACCE-5C992F1FB398}" presName="conn2-1" presStyleLbl="parChTrans1D4" presStyleIdx="1" presStyleCnt="9"/>
      <dgm:spPr/>
      <dgm:t>
        <a:bodyPr/>
        <a:lstStyle/>
        <a:p>
          <a:endParaRPr lang="en-US"/>
        </a:p>
      </dgm:t>
    </dgm:pt>
    <dgm:pt modelId="{B8C02468-063D-4CDB-9417-7FB781259C35}" type="pres">
      <dgm:prSet presAssocID="{1152C46F-4651-40AE-ACCE-5C992F1FB398}" presName="connTx" presStyleLbl="parChTrans1D4" presStyleIdx="1" presStyleCnt="9"/>
      <dgm:spPr/>
      <dgm:t>
        <a:bodyPr/>
        <a:lstStyle/>
        <a:p>
          <a:endParaRPr lang="en-US"/>
        </a:p>
      </dgm:t>
    </dgm:pt>
    <dgm:pt modelId="{AA436C53-4F46-42BB-8C1B-2D63354DF406}" type="pres">
      <dgm:prSet presAssocID="{C0D803D7-AAB7-4AFB-826E-75078B22633A}" presName="root2" presStyleCnt="0"/>
      <dgm:spPr/>
    </dgm:pt>
    <dgm:pt modelId="{2DF796CC-889A-4261-A01D-ADDCD72F1CA9}" type="pres">
      <dgm:prSet presAssocID="{C0D803D7-AAB7-4AFB-826E-75078B22633A}" presName="LevelTwoTextNode" presStyleLbl="node4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449C17-C163-49E3-AA69-107E849CA56D}" type="pres">
      <dgm:prSet presAssocID="{C0D803D7-AAB7-4AFB-826E-75078B22633A}" presName="level3hierChild" presStyleCnt="0"/>
      <dgm:spPr/>
    </dgm:pt>
    <dgm:pt modelId="{C521B471-034C-4D1F-B3FB-0752672D9055}" type="pres">
      <dgm:prSet presAssocID="{2E6F82D5-2BB2-4B6E-8F60-DD501FAE0DD2}" presName="conn2-1" presStyleLbl="parChTrans1D4" presStyleIdx="2" presStyleCnt="9"/>
      <dgm:spPr/>
      <dgm:t>
        <a:bodyPr/>
        <a:lstStyle/>
        <a:p>
          <a:endParaRPr lang="en-US"/>
        </a:p>
      </dgm:t>
    </dgm:pt>
    <dgm:pt modelId="{D78B7781-A06D-4CA8-B5F8-E780BB5F70D4}" type="pres">
      <dgm:prSet presAssocID="{2E6F82D5-2BB2-4B6E-8F60-DD501FAE0DD2}" presName="connTx" presStyleLbl="parChTrans1D4" presStyleIdx="2" presStyleCnt="9"/>
      <dgm:spPr/>
      <dgm:t>
        <a:bodyPr/>
        <a:lstStyle/>
        <a:p>
          <a:endParaRPr lang="en-US"/>
        </a:p>
      </dgm:t>
    </dgm:pt>
    <dgm:pt modelId="{9825AF6C-F4CD-406F-9DF1-DA9D6B20CFA6}" type="pres">
      <dgm:prSet presAssocID="{BABF7285-F033-483D-8707-789C5BCB23EA}" presName="root2" presStyleCnt="0"/>
      <dgm:spPr/>
    </dgm:pt>
    <dgm:pt modelId="{F0E64801-7CD9-411E-BCDE-B0ADEC079958}" type="pres">
      <dgm:prSet presAssocID="{BABF7285-F033-483D-8707-789C5BCB23EA}" presName="LevelTwoTextNode" presStyleLbl="node4" presStyleIdx="2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738D57-5C39-41C7-9868-444473E05670}" type="pres">
      <dgm:prSet presAssocID="{BABF7285-F033-483D-8707-789C5BCB23EA}" presName="level3hierChild" presStyleCnt="0"/>
      <dgm:spPr/>
    </dgm:pt>
    <dgm:pt modelId="{671ABB76-804A-4468-9D2F-4C219EAA9CA1}" type="pres">
      <dgm:prSet presAssocID="{BC82AE92-3065-46CE-8490-A13B452037F2}" presName="conn2-1" presStyleLbl="parChTrans1D4" presStyleIdx="3" presStyleCnt="9"/>
      <dgm:spPr/>
      <dgm:t>
        <a:bodyPr/>
        <a:lstStyle/>
        <a:p>
          <a:endParaRPr lang="en-US"/>
        </a:p>
      </dgm:t>
    </dgm:pt>
    <dgm:pt modelId="{33A495B8-7329-49CE-A5F4-15304EB7C4FD}" type="pres">
      <dgm:prSet presAssocID="{BC82AE92-3065-46CE-8490-A13B452037F2}" presName="connTx" presStyleLbl="parChTrans1D4" presStyleIdx="3" presStyleCnt="9"/>
      <dgm:spPr/>
      <dgm:t>
        <a:bodyPr/>
        <a:lstStyle/>
        <a:p>
          <a:endParaRPr lang="en-US"/>
        </a:p>
      </dgm:t>
    </dgm:pt>
    <dgm:pt modelId="{8D282158-CDED-4BDB-9015-34DBAC3916DA}" type="pres">
      <dgm:prSet presAssocID="{90932069-3C72-4D59-9676-1976453ED665}" presName="root2" presStyleCnt="0"/>
      <dgm:spPr/>
    </dgm:pt>
    <dgm:pt modelId="{925F4473-71CF-4B8B-94CD-1BF721426B3A}" type="pres">
      <dgm:prSet presAssocID="{90932069-3C72-4D59-9676-1976453ED665}" presName="LevelTwoTextNode" presStyleLbl="node4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223F7E-620F-467B-BB3C-913DFB856483}" type="pres">
      <dgm:prSet presAssocID="{90932069-3C72-4D59-9676-1976453ED665}" presName="level3hierChild" presStyleCnt="0"/>
      <dgm:spPr/>
    </dgm:pt>
    <dgm:pt modelId="{4837AA42-42E7-4B95-8E6A-51FDD12EE61A}" type="pres">
      <dgm:prSet presAssocID="{1EE9F501-1ABB-4A8A-8996-805E86A78145}" presName="conn2-1" presStyleLbl="parChTrans1D4" presStyleIdx="4" presStyleCnt="9"/>
      <dgm:spPr/>
      <dgm:t>
        <a:bodyPr/>
        <a:lstStyle/>
        <a:p>
          <a:endParaRPr lang="en-US"/>
        </a:p>
      </dgm:t>
    </dgm:pt>
    <dgm:pt modelId="{C7C68B27-A8A2-461F-A0CA-D844828A5D32}" type="pres">
      <dgm:prSet presAssocID="{1EE9F501-1ABB-4A8A-8996-805E86A78145}" presName="connTx" presStyleLbl="parChTrans1D4" presStyleIdx="4" presStyleCnt="9"/>
      <dgm:spPr/>
      <dgm:t>
        <a:bodyPr/>
        <a:lstStyle/>
        <a:p>
          <a:endParaRPr lang="en-US"/>
        </a:p>
      </dgm:t>
    </dgm:pt>
    <dgm:pt modelId="{B47ECD57-12CD-4C5D-AD02-F54B876C355B}" type="pres">
      <dgm:prSet presAssocID="{1A43878B-AFFA-449B-9909-E4D2F34E7E27}" presName="root2" presStyleCnt="0"/>
      <dgm:spPr/>
    </dgm:pt>
    <dgm:pt modelId="{06166013-6AF8-4885-AEC8-C45A47484434}" type="pres">
      <dgm:prSet presAssocID="{1A43878B-AFFA-449B-9909-E4D2F34E7E27}" presName="LevelTwoTextNode" presStyleLbl="node4" presStyleIdx="4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659F42-E327-4758-866A-4EAAC3EFC118}" type="pres">
      <dgm:prSet presAssocID="{1A43878B-AFFA-449B-9909-E4D2F34E7E27}" presName="level3hierChild" presStyleCnt="0"/>
      <dgm:spPr/>
    </dgm:pt>
    <dgm:pt modelId="{CA3361C2-97DD-4E23-B568-18B6CF06DD3F}" type="pres">
      <dgm:prSet presAssocID="{4141F64C-EE78-4136-840D-1FF55C87D193}" presName="conn2-1" presStyleLbl="parChTrans1D4" presStyleIdx="5" presStyleCnt="9"/>
      <dgm:spPr/>
      <dgm:t>
        <a:bodyPr/>
        <a:lstStyle/>
        <a:p>
          <a:endParaRPr lang="en-US"/>
        </a:p>
      </dgm:t>
    </dgm:pt>
    <dgm:pt modelId="{D589B648-32BC-4EA7-8293-8D2F08A94B01}" type="pres">
      <dgm:prSet presAssocID="{4141F64C-EE78-4136-840D-1FF55C87D193}" presName="connTx" presStyleLbl="parChTrans1D4" presStyleIdx="5" presStyleCnt="9"/>
      <dgm:spPr/>
      <dgm:t>
        <a:bodyPr/>
        <a:lstStyle/>
        <a:p>
          <a:endParaRPr lang="en-US"/>
        </a:p>
      </dgm:t>
    </dgm:pt>
    <dgm:pt modelId="{9943DC4D-0CEF-4B00-9B34-C9339C60B231}" type="pres">
      <dgm:prSet presAssocID="{CAE6BD48-D751-4963-AFFD-672A50C2B9B7}" presName="root2" presStyleCnt="0"/>
      <dgm:spPr/>
    </dgm:pt>
    <dgm:pt modelId="{3453C5FC-D514-4184-935E-3C5C54E11E6B}" type="pres">
      <dgm:prSet presAssocID="{CAE6BD48-D751-4963-AFFD-672A50C2B9B7}" presName="LevelTwoTextNode" presStyleLbl="node4" presStyleIdx="5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8E50AB-FF27-4DF5-82E2-61443B3F63A8}" type="pres">
      <dgm:prSet presAssocID="{CAE6BD48-D751-4963-AFFD-672A50C2B9B7}" presName="level3hierChild" presStyleCnt="0"/>
      <dgm:spPr/>
    </dgm:pt>
    <dgm:pt modelId="{AB9B280A-5924-4558-BFC1-7998B925AFDC}" type="pres">
      <dgm:prSet presAssocID="{16490F1E-BBF3-4E74-8BDD-B7B498C6B2C9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A26C650F-0E2C-4CC9-AC73-EB5D017D5E07}" type="pres">
      <dgm:prSet presAssocID="{16490F1E-BBF3-4E74-8BDD-B7B498C6B2C9}" presName="connTx" presStyleLbl="parChTrans1D2" presStyleIdx="1" presStyleCnt="2"/>
      <dgm:spPr/>
      <dgm:t>
        <a:bodyPr/>
        <a:lstStyle/>
        <a:p>
          <a:endParaRPr lang="en-US"/>
        </a:p>
      </dgm:t>
    </dgm:pt>
    <dgm:pt modelId="{C378183E-4B19-48A5-B06F-54B3A63AE4FD}" type="pres">
      <dgm:prSet presAssocID="{757BF8AE-50D5-437F-95AD-4982D6EF3B3A}" presName="root2" presStyleCnt="0"/>
      <dgm:spPr/>
    </dgm:pt>
    <dgm:pt modelId="{D0BCB606-698D-496B-8FC0-F95B4E47D359}" type="pres">
      <dgm:prSet presAssocID="{757BF8AE-50D5-437F-95AD-4982D6EF3B3A}" presName="LevelTwoTextNode" presStyleLbl="node2" presStyleIdx="1" presStyleCnt="2" custLinFactNeighborX="-92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198887-7F14-4BC2-94E8-189829FED9CA}" type="pres">
      <dgm:prSet presAssocID="{757BF8AE-50D5-437F-95AD-4982D6EF3B3A}" presName="level3hierChild" presStyleCnt="0"/>
      <dgm:spPr/>
    </dgm:pt>
    <dgm:pt modelId="{DB81C3A4-F390-454D-8F47-8FDB1E1E3997}" type="pres">
      <dgm:prSet presAssocID="{5C8909C9-6E4F-465C-B70F-81E7CCDD811D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01FB00CE-831D-4A11-801C-9AC4BDB5A1C7}" type="pres">
      <dgm:prSet presAssocID="{5C8909C9-6E4F-465C-B70F-81E7CCDD811D}" presName="connTx" presStyleLbl="parChTrans1D3" presStyleIdx="1" presStyleCnt="2"/>
      <dgm:spPr/>
      <dgm:t>
        <a:bodyPr/>
        <a:lstStyle/>
        <a:p>
          <a:endParaRPr lang="en-US"/>
        </a:p>
      </dgm:t>
    </dgm:pt>
    <dgm:pt modelId="{402C899F-9336-4385-8B8F-E8999C45CE6D}" type="pres">
      <dgm:prSet presAssocID="{E0D54CBE-6701-4064-8913-1121A18AE99F}" presName="root2" presStyleCnt="0"/>
      <dgm:spPr/>
    </dgm:pt>
    <dgm:pt modelId="{1945560A-F9B5-4262-92F4-1F4718EFD0DC}" type="pres">
      <dgm:prSet presAssocID="{E0D54CBE-6701-4064-8913-1121A18AE99F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1DFDD1-6ED1-4AA5-9174-8E0D74DBAE3C}" type="pres">
      <dgm:prSet presAssocID="{E0D54CBE-6701-4064-8913-1121A18AE99F}" presName="level3hierChild" presStyleCnt="0"/>
      <dgm:spPr/>
    </dgm:pt>
    <dgm:pt modelId="{F6E58559-004F-4B6A-AF99-09D98308B00C}" type="pres">
      <dgm:prSet presAssocID="{C1989032-0A71-4437-90B6-8AB8AAC12003}" presName="conn2-1" presStyleLbl="parChTrans1D4" presStyleIdx="6" presStyleCnt="9"/>
      <dgm:spPr/>
      <dgm:t>
        <a:bodyPr/>
        <a:lstStyle/>
        <a:p>
          <a:endParaRPr lang="en-US"/>
        </a:p>
      </dgm:t>
    </dgm:pt>
    <dgm:pt modelId="{6DEECEA3-B376-4D49-9CED-645BAFBC172E}" type="pres">
      <dgm:prSet presAssocID="{C1989032-0A71-4437-90B6-8AB8AAC12003}" presName="connTx" presStyleLbl="parChTrans1D4" presStyleIdx="6" presStyleCnt="9"/>
      <dgm:spPr/>
      <dgm:t>
        <a:bodyPr/>
        <a:lstStyle/>
        <a:p>
          <a:endParaRPr lang="en-US"/>
        </a:p>
      </dgm:t>
    </dgm:pt>
    <dgm:pt modelId="{F6A94EC6-BFD6-4B30-93E5-AA3E5D53E15D}" type="pres">
      <dgm:prSet presAssocID="{9C0FD5E3-05D8-4C13-AAF8-1161480B378F}" presName="root2" presStyleCnt="0"/>
      <dgm:spPr/>
    </dgm:pt>
    <dgm:pt modelId="{72DA0416-FE93-48CA-8C6B-F89E274A1EB2}" type="pres">
      <dgm:prSet presAssocID="{9C0FD5E3-05D8-4C13-AAF8-1161480B378F}" presName="LevelTwoTextNode" presStyleLbl="node4" presStyleIdx="6" presStyleCnt="9" custScaleX="1157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DE5090-9017-4E7C-A63F-19DEB42DC349}" type="pres">
      <dgm:prSet presAssocID="{9C0FD5E3-05D8-4C13-AAF8-1161480B378F}" presName="level3hierChild" presStyleCnt="0"/>
      <dgm:spPr/>
    </dgm:pt>
    <dgm:pt modelId="{E5FC0C9D-3976-44C3-B0C4-EA9857743782}" type="pres">
      <dgm:prSet presAssocID="{45C87922-B53C-470E-A373-DA243C4E43CB}" presName="conn2-1" presStyleLbl="parChTrans1D4" presStyleIdx="7" presStyleCnt="9"/>
      <dgm:spPr/>
      <dgm:t>
        <a:bodyPr/>
        <a:lstStyle/>
        <a:p>
          <a:endParaRPr lang="en-US"/>
        </a:p>
      </dgm:t>
    </dgm:pt>
    <dgm:pt modelId="{917361EA-B75C-466F-B94F-32105F955E6F}" type="pres">
      <dgm:prSet presAssocID="{45C87922-B53C-470E-A373-DA243C4E43CB}" presName="connTx" presStyleLbl="parChTrans1D4" presStyleIdx="7" presStyleCnt="9"/>
      <dgm:spPr/>
      <dgm:t>
        <a:bodyPr/>
        <a:lstStyle/>
        <a:p>
          <a:endParaRPr lang="en-US"/>
        </a:p>
      </dgm:t>
    </dgm:pt>
    <dgm:pt modelId="{7C18EEB7-8742-4CEB-B668-ADA4AE24A015}" type="pres">
      <dgm:prSet presAssocID="{72ED21CC-39F5-48B8-912E-F190860DADD1}" presName="root2" presStyleCnt="0"/>
      <dgm:spPr/>
    </dgm:pt>
    <dgm:pt modelId="{17CB4171-0279-44C0-899B-319C9BA08CF0}" type="pres">
      <dgm:prSet presAssocID="{72ED21CC-39F5-48B8-912E-F190860DADD1}" presName="LevelTwoTextNode" presStyleLbl="node4" presStyleIdx="7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032281-1920-48F9-99A7-4705154AA95A}" type="pres">
      <dgm:prSet presAssocID="{72ED21CC-39F5-48B8-912E-F190860DADD1}" presName="level3hierChild" presStyleCnt="0"/>
      <dgm:spPr/>
    </dgm:pt>
    <dgm:pt modelId="{BC64BC1A-1D29-42DE-B1B0-DE3C46B7E3E4}" type="pres">
      <dgm:prSet presAssocID="{7A62533D-84A2-41B9-91F6-A5A4A36A7FEE}" presName="conn2-1" presStyleLbl="parChTrans1D4" presStyleIdx="8" presStyleCnt="9"/>
      <dgm:spPr/>
      <dgm:t>
        <a:bodyPr/>
        <a:lstStyle/>
        <a:p>
          <a:endParaRPr lang="en-US"/>
        </a:p>
      </dgm:t>
    </dgm:pt>
    <dgm:pt modelId="{E32618B3-BF5F-4EA3-941F-A14799169917}" type="pres">
      <dgm:prSet presAssocID="{7A62533D-84A2-41B9-91F6-A5A4A36A7FEE}" presName="connTx" presStyleLbl="parChTrans1D4" presStyleIdx="8" presStyleCnt="9"/>
      <dgm:spPr/>
      <dgm:t>
        <a:bodyPr/>
        <a:lstStyle/>
        <a:p>
          <a:endParaRPr lang="en-US"/>
        </a:p>
      </dgm:t>
    </dgm:pt>
    <dgm:pt modelId="{17969DD7-825F-42F5-ACD3-8F32DC6CD2F1}" type="pres">
      <dgm:prSet presAssocID="{701834D1-45BB-44AC-A30C-8E1937FC6223}" presName="root2" presStyleCnt="0"/>
      <dgm:spPr/>
    </dgm:pt>
    <dgm:pt modelId="{99FE71F5-EA52-47E7-8A8A-C441DCF7EB1A}" type="pres">
      <dgm:prSet presAssocID="{701834D1-45BB-44AC-A30C-8E1937FC6223}" presName="LevelTwoTextNode" presStyleLbl="node4" presStyleIdx="8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1D725B-0FDB-48A7-8D6E-8BE6BB7C4E81}" type="pres">
      <dgm:prSet presAssocID="{701834D1-45BB-44AC-A30C-8E1937FC6223}" presName="level3hierChild" presStyleCnt="0"/>
      <dgm:spPr/>
    </dgm:pt>
  </dgm:ptLst>
  <dgm:cxnLst>
    <dgm:cxn modelId="{C8ACA163-6283-4765-B342-ABD929D8B76E}" srcId="{9C0FD5E3-05D8-4C13-AAF8-1161480B378F}" destId="{72ED21CC-39F5-48B8-912E-F190860DADD1}" srcOrd="0" destOrd="0" parTransId="{45C87922-B53C-470E-A373-DA243C4E43CB}" sibTransId="{BEAD0795-3315-4A6D-A514-620713685EEC}"/>
    <dgm:cxn modelId="{3FD2A298-E84E-42F3-8745-68C89B5194CD}" type="presOf" srcId="{49D9691E-A2D1-4924-B4CC-ADDC4F908FC1}" destId="{BCB6D8D7-F9D4-4542-80BE-B173525283F8}" srcOrd="1" destOrd="0" presId="urn:microsoft.com/office/officeart/2005/8/layout/hierarchy2"/>
    <dgm:cxn modelId="{FABF2C28-D8B2-42E3-A0E7-FAABFC5C4B9E}" type="presOf" srcId="{5C8909C9-6E4F-465C-B70F-81E7CCDD811D}" destId="{01FB00CE-831D-4A11-801C-9AC4BDB5A1C7}" srcOrd="1" destOrd="0" presId="urn:microsoft.com/office/officeart/2005/8/layout/hierarchy2"/>
    <dgm:cxn modelId="{0E7992E7-C27B-4C63-BB18-1FF48E4E72E0}" srcId="{52EC5D07-6DB8-42A0-A96C-27845C11321A}" destId="{1A43878B-AFFA-449B-9909-E4D2F34E7E27}" srcOrd="3" destOrd="0" parTransId="{1EE9F501-1ABB-4A8A-8996-805E86A78145}" sibTransId="{7EC8575F-D04A-4207-9E1C-7941C4CF9242}"/>
    <dgm:cxn modelId="{5D1D7050-0B39-48A1-B368-0996044A1621}" type="presOf" srcId="{17971743-CB84-4CB3-A70C-A4D04CDEB511}" destId="{6E4EBC80-40C5-40D9-97CE-813F212DE934}" srcOrd="0" destOrd="0" presId="urn:microsoft.com/office/officeart/2005/8/layout/hierarchy2"/>
    <dgm:cxn modelId="{C075E49B-3B6D-4D17-A426-151FD72781FB}" type="presOf" srcId="{F7588D5E-2713-466B-81B5-89DAA2FFD135}" destId="{D9D1F6A7-B821-4495-BCAB-EEC1F4BD92E4}" srcOrd="0" destOrd="0" presId="urn:microsoft.com/office/officeart/2005/8/layout/hierarchy2"/>
    <dgm:cxn modelId="{DFEB4EFB-ECA7-4CFA-A037-0BF9A9234CBF}" type="presOf" srcId="{C1989032-0A71-4437-90B6-8AB8AAC12003}" destId="{F6E58559-004F-4B6A-AF99-09D98308B00C}" srcOrd="0" destOrd="0" presId="urn:microsoft.com/office/officeart/2005/8/layout/hierarchy2"/>
    <dgm:cxn modelId="{BBBDB4DA-44DA-4C9A-B9F9-95CAA6BBAD22}" type="presOf" srcId="{7A62533D-84A2-41B9-91F6-A5A4A36A7FEE}" destId="{E32618B3-BF5F-4EA3-941F-A14799169917}" srcOrd="1" destOrd="0" presId="urn:microsoft.com/office/officeart/2005/8/layout/hierarchy2"/>
    <dgm:cxn modelId="{84E54A13-09D6-4CA2-938A-69FBE94CDA71}" type="presOf" srcId="{52EC5D07-6DB8-42A0-A96C-27845C11321A}" destId="{113650FD-BEBF-4C30-B793-07B63E95B08B}" srcOrd="0" destOrd="0" presId="urn:microsoft.com/office/officeart/2005/8/layout/hierarchy2"/>
    <dgm:cxn modelId="{8C560751-5790-48B5-9266-48FFE485E075}" type="presOf" srcId="{203EBC6A-679E-4960-A97C-320E40493332}" destId="{2E04A59F-0A2C-45F1-832B-9625FC904B77}" srcOrd="0" destOrd="0" presId="urn:microsoft.com/office/officeart/2005/8/layout/hierarchy2"/>
    <dgm:cxn modelId="{31F26146-0DB9-4E84-AFC4-944A7CE4B207}" type="presOf" srcId="{E0D54CBE-6701-4064-8913-1121A18AE99F}" destId="{1945560A-F9B5-4262-92F4-1F4718EFD0DC}" srcOrd="0" destOrd="0" presId="urn:microsoft.com/office/officeart/2005/8/layout/hierarchy2"/>
    <dgm:cxn modelId="{E2FAACA5-6453-4D29-86E0-051417BD1289}" type="presOf" srcId="{90932069-3C72-4D59-9676-1976453ED665}" destId="{925F4473-71CF-4B8B-94CD-1BF721426B3A}" srcOrd="0" destOrd="0" presId="urn:microsoft.com/office/officeart/2005/8/layout/hierarchy2"/>
    <dgm:cxn modelId="{DF8423AA-9032-41D6-AABB-7558F6AFDF03}" type="presOf" srcId="{757BF8AE-50D5-437F-95AD-4982D6EF3B3A}" destId="{D0BCB606-698D-496B-8FC0-F95B4E47D359}" srcOrd="0" destOrd="0" presId="urn:microsoft.com/office/officeart/2005/8/layout/hierarchy2"/>
    <dgm:cxn modelId="{797A750F-30F3-4E41-A01A-2E6A8026B92A}" type="presOf" srcId="{1152C46F-4651-40AE-ACCE-5C992F1FB398}" destId="{4596579D-2E84-4617-93BC-E1F5AAF0F0BF}" srcOrd="0" destOrd="0" presId="urn:microsoft.com/office/officeart/2005/8/layout/hierarchy2"/>
    <dgm:cxn modelId="{23D2066D-43FE-4281-8183-47CA0CECAC0B}" srcId="{F7588D5E-2713-466B-81B5-89DAA2FFD135}" destId="{EE84C52F-1D87-4ACC-A1A6-1504759524EC}" srcOrd="0" destOrd="0" parTransId="{49D9691E-A2D1-4924-B4CC-ADDC4F908FC1}" sibTransId="{E656D951-A70E-4B93-A29B-0E6B39E0F871}"/>
    <dgm:cxn modelId="{21185341-250A-4976-BE98-1E0AFEC363DF}" type="presOf" srcId="{1EE9F501-1ABB-4A8A-8996-805E86A78145}" destId="{C7C68B27-A8A2-461F-A0CA-D844828A5D32}" srcOrd="1" destOrd="0" presId="urn:microsoft.com/office/officeart/2005/8/layout/hierarchy2"/>
    <dgm:cxn modelId="{99E41463-A6A2-4B4B-A468-FEE79F686E3E}" srcId="{52EC5D07-6DB8-42A0-A96C-27845C11321A}" destId="{90932069-3C72-4D59-9676-1976453ED665}" srcOrd="2" destOrd="0" parTransId="{BC82AE92-3065-46CE-8490-A13B452037F2}" sibTransId="{8473DAAF-429A-4CC2-94FF-5AF2B4D1A4D4}"/>
    <dgm:cxn modelId="{FF4CDECE-C291-4E18-86BF-1E8383F5F5EC}" type="presOf" srcId="{1152C46F-4651-40AE-ACCE-5C992F1FB398}" destId="{B8C02468-063D-4CDB-9417-7FB781259C35}" srcOrd="1" destOrd="0" presId="urn:microsoft.com/office/officeart/2005/8/layout/hierarchy2"/>
    <dgm:cxn modelId="{5062B4FB-A2F0-445A-AFC1-A2FAA41EA912}" srcId="{EE84C52F-1D87-4ACC-A1A6-1504759524EC}" destId="{52EC5D07-6DB8-42A0-A96C-27845C11321A}" srcOrd="0" destOrd="0" parTransId="{17971743-CB84-4CB3-A70C-A4D04CDEB511}" sibTransId="{3C093A7B-1357-4A46-A956-F39956916A36}"/>
    <dgm:cxn modelId="{1DF9B3C3-E8BE-4FD7-9E67-D8A68CE6C4EF}" type="presOf" srcId="{17971743-CB84-4CB3-A70C-A4D04CDEB511}" destId="{C3E5C070-8C51-4242-BA71-389133C29A6E}" srcOrd="1" destOrd="0" presId="urn:microsoft.com/office/officeart/2005/8/layout/hierarchy2"/>
    <dgm:cxn modelId="{FF654EB5-5D5A-4A80-A2C8-A266BD7A71AE}" srcId="{203EBC6A-679E-4960-A97C-320E40493332}" destId="{F7588D5E-2713-466B-81B5-89DAA2FFD135}" srcOrd="0" destOrd="0" parTransId="{D0B850F3-0C8B-4E2D-8F9D-65426C7C2093}" sibTransId="{FDCE9D44-6DB1-41ED-9413-CE4F2348DA6D}"/>
    <dgm:cxn modelId="{BEF204B3-E7CF-49E5-B9D8-6741F4EF1F09}" type="presOf" srcId="{701834D1-45BB-44AC-A30C-8E1937FC6223}" destId="{99FE71F5-EA52-47E7-8A8A-C441DCF7EB1A}" srcOrd="0" destOrd="0" presId="urn:microsoft.com/office/officeart/2005/8/layout/hierarchy2"/>
    <dgm:cxn modelId="{0A3DE2E9-24E8-4DFC-B913-DE2F16970B26}" srcId="{E0D54CBE-6701-4064-8913-1121A18AE99F}" destId="{9C0FD5E3-05D8-4C13-AAF8-1161480B378F}" srcOrd="0" destOrd="0" parTransId="{C1989032-0A71-4437-90B6-8AB8AAC12003}" sibTransId="{6AD8792C-BBA1-4BE7-865F-2988E62B15BF}"/>
    <dgm:cxn modelId="{4BCEB7AF-C84E-49C9-9A95-49A9A15C236D}" type="presOf" srcId="{EE84C52F-1D87-4ACC-A1A6-1504759524EC}" destId="{3410729C-AA2D-49FD-9DDC-26D995E78581}" srcOrd="0" destOrd="0" presId="urn:microsoft.com/office/officeart/2005/8/layout/hierarchy2"/>
    <dgm:cxn modelId="{6B26D3D6-06CF-4885-9D39-E589A7FD6ABF}" type="presOf" srcId="{45C87922-B53C-470E-A373-DA243C4E43CB}" destId="{E5FC0C9D-3976-44C3-B0C4-EA9857743782}" srcOrd="0" destOrd="0" presId="urn:microsoft.com/office/officeart/2005/8/layout/hierarchy2"/>
    <dgm:cxn modelId="{A74E9133-C40C-4C0D-B62F-57E55EB22178}" type="presOf" srcId="{5C8909C9-6E4F-465C-B70F-81E7CCDD811D}" destId="{DB81C3A4-F390-454D-8F47-8FDB1E1E3997}" srcOrd="0" destOrd="0" presId="urn:microsoft.com/office/officeart/2005/8/layout/hierarchy2"/>
    <dgm:cxn modelId="{C41154BB-83B7-4509-97A6-B97684CE0C6A}" type="presOf" srcId="{D0B850F3-0C8B-4E2D-8F9D-65426C7C2093}" destId="{3349246A-0E79-4B61-8FD1-7BBA3E1ED505}" srcOrd="1" destOrd="0" presId="urn:microsoft.com/office/officeart/2005/8/layout/hierarchy2"/>
    <dgm:cxn modelId="{5149B6C5-2495-4075-84F5-CDD5FDDA0926}" type="presOf" srcId="{9C0FD5E3-05D8-4C13-AAF8-1161480B378F}" destId="{72DA0416-FE93-48CA-8C6B-F89E274A1EB2}" srcOrd="0" destOrd="0" presId="urn:microsoft.com/office/officeart/2005/8/layout/hierarchy2"/>
    <dgm:cxn modelId="{4A9F34C5-44FB-41BF-AFE1-E7D8F9FE5027}" type="presOf" srcId="{16490F1E-BBF3-4E74-8BDD-B7B498C6B2C9}" destId="{AB9B280A-5924-4558-BFC1-7998B925AFDC}" srcOrd="0" destOrd="0" presId="urn:microsoft.com/office/officeart/2005/8/layout/hierarchy2"/>
    <dgm:cxn modelId="{D8AA68E8-A584-4572-9D50-5DCEE9E135CE}" type="presOf" srcId="{BABF7285-F033-483D-8707-789C5BCB23EA}" destId="{F0E64801-7CD9-411E-BCDE-B0ADEC079958}" srcOrd="0" destOrd="0" presId="urn:microsoft.com/office/officeart/2005/8/layout/hierarchy2"/>
    <dgm:cxn modelId="{D8252037-7A36-412E-ACE3-C187A41800F7}" type="presOf" srcId="{4141F64C-EE78-4136-840D-1FF55C87D193}" destId="{CA3361C2-97DD-4E23-B568-18B6CF06DD3F}" srcOrd="0" destOrd="0" presId="urn:microsoft.com/office/officeart/2005/8/layout/hierarchy2"/>
    <dgm:cxn modelId="{9E3BCB8B-1EF7-4A6D-8E7D-7D25CAA1DB18}" type="presOf" srcId="{1A43878B-AFFA-449B-9909-E4D2F34E7E27}" destId="{06166013-6AF8-4885-AEC8-C45A47484434}" srcOrd="0" destOrd="0" presId="urn:microsoft.com/office/officeart/2005/8/layout/hierarchy2"/>
    <dgm:cxn modelId="{676C6B4F-E480-4155-93F2-2F610CBCDEA8}" type="presOf" srcId="{D0B850F3-0C8B-4E2D-8F9D-65426C7C2093}" destId="{FA2406E3-CA65-4582-BDAC-CF4FA4D9CDE6}" srcOrd="0" destOrd="0" presId="urn:microsoft.com/office/officeart/2005/8/layout/hierarchy2"/>
    <dgm:cxn modelId="{982A4DA8-12BD-4B79-B58B-1C96FD31CD59}" type="presOf" srcId="{C1989032-0A71-4437-90B6-8AB8AAC12003}" destId="{6DEECEA3-B376-4D49-9CED-645BAFBC172E}" srcOrd="1" destOrd="0" presId="urn:microsoft.com/office/officeart/2005/8/layout/hierarchy2"/>
    <dgm:cxn modelId="{4B2ACBF0-D76E-4881-9C2E-2EAB6D8AD2F0}" type="presOf" srcId="{49D9691E-A2D1-4924-B4CC-ADDC4F908FC1}" destId="{6C7451ED-E95F-40B3-A119-2B3C7D1B0CFA}" srcOrd="0" destOrd="0" presId="urn:microsoft.com/office/officeart/2005/8/layout/hierarchy2"/>
    <dgm:cxn modelId="{A3E22B9C-593A-4990-A02E-7704FBB5DE9D}" type="presOf" srcId="{CAE6BD48-D751-4963-AFFD-672A50C2B9B7}" destId="{3453C5FC-D514-4184-935E-3C5C54E11E6B}" srcOrd="0" destOrd="0" presId="urn:microsoft.com/office/officeart/2005/8/layout/hierarchy2"/>
    <dgm:cxn modelId="{7F9EC207-75AD-4578-B708-1037A6EFC2D8}" srcId="{203EBC6A-679E-4960-A97C-320E40493332}" destId="{757BF8AE-50D5-437F-95AD-4982D6EF3B3A}" srcOrd="1" destOrd="0" parTransId="{16490F1E-BBF3-4E74-8BDD-B7B498C6B2C9}" sibTransId="{9FC1C171-9BEA-4D0B-BD63-C3EB24C826FC}"/>
    <dgm:cxn modelId="{5DD6C1C4-0174-4219-AA04-650AE33BF7A4}" type="presOf" srcId="{1EE9F501-1ABB-4A8A-8996-805E86A78145}" destId="{4837AA42-42E7-4B95-8E6A-51FDD12EE61A}" srcOrd="0" destOrd="0" presId="urn:microsoft.com/office/officeart/2005/8/layout/hierarchy2"/>
    <dgm:cxn modelId="{5CAA73E5-F049-4B2F-BAD6-21E07DEE8359}" srcId="{52EC5D07-6DB8-42A0-A96C-27845C11321A}" destId="{BABF7285-F033-483D-8707-789C5BCB23EA}" srcOrd="1" destOrd="0" parTransId="{2E6F82D5-2BB2-4B6E-8F60-DD501FAE0DD2}" sibTransId="{3F600845-E613-44BA-AAD6-CDF2CBB344E6}"/>
    <dgm:cxn modelId="{D08EFF21-5358-4B69-96EC-69221A31FA5B}" type="presOf" srcId="{7A62533D-84A2-41B9-91F6-A5A4A36A7FEE}" destId="{BC64BC1A-1D29-42DE-B1B0-DE3C46B7E3E4}" srcOrd="0" destOrd="0" presId="urn:microsoft.com/office/officeart/2005/8/layout/hierarchy2"/>
    <dgm:cxn modelId="{CD167627-C382-4735-A2DC-D736BDCE1AE5}" type="presOf" srcId="{2E6F82D5-2BB2-4B6E-8F60-DD501FAE0DD2}" destId="{C521B471-034C-4D1F-B3FB-0752672D9055}" srcOrd="0" destOrd="0" presId="urn:microsoft.com/office/officeart/2005/8/layout/hierarchy2"/>
    <dgm:cxn modelId="{01C79DE7-480F-4703-914E-4C027EBEB576}" type="presOf" srcId="{72ED21CC-39F5-48B8-912E-F190860DADD1}" destId="{17CB4171-0279-44C0-899B-319C9BA08CF0}" srcOrd="0" destOrd="0" presId="urn:microsoft.com/office/officeart/2005/8/layout/hierarchy2"/>
    <dgm:cxn modelId="{666D1331-6836-44CF-8397-C40D50F48E64}" type="presOf" srcId="{BC82AE92-3065-46CE-8490-A13B452037F2}" destId="{33A495B8-7329-49CE-A5F4-15304EB7C4FD}" srcOrd="1" destOrd="0" presId="urn:microsoft.com/office/officeart/2005/8/layout/hierarchy2"/>
    <dgm:cxn modelId="{3C67B356-B9CD-44D7-B1BF-DA5C8EE28F84}" type="presOf" srcId="{4F807CF5-826E-4FAB-ABE3-EB6FD6F577B7}" destId="{2BAA27EF-CFB4-4686-AF1F-58978B020ABA}" srcOrd="0" destOrd="0" presId="urn:microsoft.com/office/officeart/2005/8/layout/hierarchy2"/>
    <dgm:cxn modelId="{CD7F855B-2A0C-4D28-BAF2-76D166B68A05}" srcId="{52EC5D07-6DB8-42A0-A96C-27845C11321A}" destId="{CAE6BD48-D751-4963-AFFD-672A50C2B9B7}" srcOrd="4" destOrd="0" parTransId="{4141F64C-EE78-4136-840D-1FF55C87D193}" sibTransId="{D4E7BC64-B8AF-4D82-AA77-7BDB546DCDD3}"/>
    <dgm:cxn modelId="{5F1D634F-F8ED-4416-8361-D8E3475C97E9}" type="presOf" srcId="{BC82AE92-3065-46CE-8490-A13B452037F2}" destId="{671ABB76-804A-4468-9D2F-4C219EAA9CA1}" srcOrd="0" destOrd="0" presId="urn:microsoft.com/office/officeart/2005/8/layout/hierarchy2"/>
    <dgm:cxn modelId="{ACFD1603-2EFA-460C-BAB6-C80DBC492B74}" srcId="{757BF8AE-50D5-437F-95AD-4982D6EF3B3A}" destId="{E0D54CBE-6701-4064-8913-1121A18AE99F}" srcOrd="0" destOrd="0" parTransId="{5C8909C9-6E4F-465C-B70F-81E7CCDD811D}" sibTransId="{AB1DDA65-26B8-4868-8B57-5DE24E4D12EA}"/>
    <dgm:cxn modelId="{75FCAE80-12A7-4C9E-AA6C-11B6E9AE4975}" srcId="{4F807CF5-826E-4FAB-ABE3-EB6FD6F577B7}" destId="{203EBC6A-679E-4960-A97C-320E40493332}" srcOrd="0" destOrd="0" parTransId="{FC5CA8C3-93C7-49D4-A7BD-B5D4F191BA54}" sibTransId="{54ED1703-378E-4127-84A5-146557AF1282}"/>
    <dgm:cxn modelId="{1DACCF35-3FE8-4DAE-BD58-011EAD494C57}" type="presOf" srcId="{45C87922-B53C-470E-A373-DA243C4E43CB}" destId="{917361EA-B75C-466F-B94F-32105F955E6F}" srcOrd="1" destOrd="0" presId="urn:microsoft.com/office/officeart/2005/8/layout/hierarchy2"/>
    <dgm:cxn modelId="{D2923C21-45EE-46E4-B4FE-16BF28A677AB}" type="presOf" srcId="{16490F1E-BBF3-4E74-8BDD-B7B498C6B2C9}" destId="{A26C650F-0E2C-4CC9-AC73-EB5D017D5E07}" srcOrd="1" destOrd="0" presId="urn:microsoft.com/office/officeart/2005/8/layout/hierarchy2"/>
    <dgm:cxn modelId="{2B18B16F-7A8B-4A72-8CC6-348360D839C8}" type="presOf" srcId="{2E6F82D5-2BB2-4B6E-8F60-DD501FAE0DD2}" destId="{D78B7781-A06D-4CA8-B5F8-E780BB5F70D4}" srcOrd="1" destOrd="0" presId="urn:microsoft.com/office/officeart/2005/8/layout/hierarchy2"/>
    <dgm:cxn modelId="{D6AED168-DAA8-4A89-8FCB-2FA782B26D9E}" srcId="{9C0FD5E3-05D8-4C13-AAF8-1161480B378F}" destId="{701834D1-45BB-44AC-A30C-8E1937FC6223}" srcOrd="1" destOrd="0" parTransId="{7A62533D-84A2-41B9-91F6-A5A4A36A7FEE}" sibTransId="{BAC13639-A862-4F89-A7D7-804DBEB44F18}"/>
    <dgm:cxn modelId="{FD54F301-43B5-4938-B30D-D31FBEE4F359}" srcId="{52EC5D07-6DB8-42A0-A96C-27845C11321A}" destId="{C0D803D7-AAB7-4AFB-826E-75078B22633A}" srcOrd="0" destOrd="0" parTransId="{1152C46F-4651-40AE-ACCE-5C992F1FB398}" sibTransId="{C1870567-FB39-45CC-B8FE-EF56D2A9A376}"/>
    <dgm:cxn modelId="{7932B063-10FC-4039-96C1-F599CCB97848}" type="presOf" srcId="{4141F64C-EE78-4136-840D-1FF55C87D193}" destId="{D589B648-32BC-4EA7-8293-8D2F08A94B01}" srcOrd="1" destOrd="0" presId="urn:microsoft.com/office/officeart/2005/8/layout/hierarchy2"/>
    <dgm:cxn modelId="{AF9C1624-6C9E-40C3-9085-A22BFE078817}" type="presOf" srcId="{C0D803D7-AAB7-4AFB-826E-75078B22633A}" destId="{2DF796CC-889A-4261-A01D-ADDCD72F1CA9}" srcOrd="0" destOrd="0" presId="urn:microsoft.com/office/officeart/2005/8/layout/hierarchy2"/>
    <dgm:cxn modelId="{D6696433-A896-4B23-B315-BACE1A58C66F}" type="presParOf" srcId="{2BAA27EF-CFB4-4686-AF1F-58978B020ABA}" destId="{D9DFA8BF-3862-40ED-87F4-28BE2820206C}" srcOrd="0" destOrd="0" presId="urn:microsoft.com/office/officeart/2005/8/layout/hierarchy2"/>
    <dgm:cxn modelId="{6C429163-8A3F-4050-9BD6-F25549712051}" type="presParOf" srcId="{D9DFA8BF-3862-40ED-87F4-28BE2820206C}" destId="{2E04A59F-0A2C-45F1-832B-9625FC904B77}" srcOrd="0" destOrd="0" presId="urn:microsoft.com/office/officeart/2005/8/layout/hierarchy2"/>
    <dgm:cxn modelId="{4E0B459A-9951-4B61-906E-68EB19F8525B}" type="presParOf" srcId="{D9DFA8BF-3862-40ED-87F4-28BE2820206C}" destId="{6D3CE5E1-9663-4EA5-B319-77E340B134B3}" srcOrd="1" destOrd="0" presId="urn:microsoft.com/office/officeart/2005/8/layout/hierarchy2"/>
    <dgm:cxn modelId="{CC98D307-8200-4D17-90DB-9211DEAF4016}" type="presParOf" srcId="{6D3CE5E1-9663-4EA5-B319-77E340B134B3}" destId="{FA2406E3-CA65-4582-BDAC-CF4FA4D9CDE6}" srcOrd="0" destOrd="0" presId="urn:microsoft.com/office/officeart/2005/8/layout/hierarchy2"/>
    <dgm:cxn modelId="{E96D98D9-BBCB-45B8-91E0-55E8BD99BE70}" type="presParOf" srcId="{FA2406E3-CA65-4582-BDAC-CF4FA4D9CDE6}" destId="{3349246A-0E79-4B61-8FD1-7BBA3E1ED505}" srcOrd="0" destOrd="0" presId="urn:microsoft.com/office/officeart/2005/8/layout/hierarchy2"/>
    <dgm:cxn modelId="{3FCF782A-9124-4577-9D75-D12F7FBB305D}" type="presParOf" srcId="{6D3CE5E1-9663-4EA5-B319-77E340B134B3}" destId="{980D2A01-378C-46E3-874D-620E8ECCC81E}" srcOrd="1" destOrd="0" presId="urn:microsoft.com/office/officeart/2005/8/layout/hierarchy2"/>
    <dgm:cxn modelId="{74388C3B-DA87-47B2-B294-E8682AC64308}" type="presParOf" srcId="{980D2A01-378C-46E3-874D-620E8ECCC81E}" destId="{D9D1F6A7-B821-4495-BCAB-EEC1F4BD92E4}" srcOrd="0" destOrd="0" presId="urn:microsoft.com/office/officeart/2005/8/layout/hierarchy2"/>
    <dgm:cxn modelId="{9527C115-E45C-4F9F-971C-E24FDA802787}" type="presParOf" srcId="{980D2A01-378C-46E3-874D-620E8ECCC81E}" destId="{AE6244F7-421E-494F-BBFA-DA84DA51A50E}" srcOrd="1" destOrd="0" presId="urn:microsoft.com/office/officeart/2005/8/layout/hierarchy2"/>
    <dgm:cxn modelId="{D51B6822-0AD3-40F6-81B8-CDA5B529C9EF}" type="presParOf" srcId="{AE6244F7-421E-494F-BBFA-DA84DA51A50E}" destId="{6C7451ED-E95F-40B3-A119-2B3C7D1B0CFA}" srcOrd="0" destOrd="0" presId="urn:microsoft.com/office/officeart/2005/8/layout/hierarchy2"/>
    <dgm:cxn modelId="{09D360A3-9141-4E1A-B2E7-F4AC39619E3E}" type="presParOf" srcId="{6C7451ED-E95F-40B3-A119-2B3C7D1B0CFA}" destId="{BCB6D8D7-F9D4-4542-80BE-B173525283F8}" srcOrd="0" destOrd="0" presId="urn:microsoft.com/office/officeart/2005/8/layout/hierarchy2"/>
    <dgm:cxn modelId="{5EEC0F4C-D73D-4C61-9DED-F5222DFB685E}" type="presParOf" srcId="{AE6244F7-421E-494F-BBFA-DA84DA51A50E}" destId="{ED63A3BB-229B-497B-9E6B-3C32B5D945B4}" srcOrd="1" destOrd="0" presId="urn:microsoft.com/office/officeart/2005/8/layout/hierarchy2"/>
    <dgm:cxn modelId="{8BC5056B-7D15-4676-B15D-19F183287858}" type="presParOf" srcId="{ED63A3BB-229B-497B-9E6B-3C32B5D945B4}" destId="{3410729C-AA2D-49FD-9DDC-26D995E78581}" srcOrd="0" destOrd="0" presId="urn:microsoft.com/office/officeart/2005/8/layout/hierarchy2"/>
    <dgm:cxn modelId="{E8FB9C60-8DB6-4EA9-A9B8-DFD99B58599A}" type="presParOf" srcId="{ED63A3BB-229B-497B-9E6B-3C32B5D945B4}" destId="{98711756-960A-4582-BE3A-3059AB85F2A6}" srcOrd="1" destOrd="0" presId="urn:microsoft.com/office/officeart/2005/8/layout/hierarchy2"/>
    <dgm:cxn modelId="{FA3E146A-C54E-4E35-92D2-C63F713D9CA7}" type="presParOf" srcId="{98711756-960A-4582-BE3A-3059AB85F2A6}" destId="{6E4EBC80-40C5-40D9-97CE-813F212DE934}" srcOrd="0" destOrd="0" presId="urn:microsoft.com/office/officeart/2005/8/layout/hierarchy2"/>
    <dgm:cxn modelId="{370BB5DA-78FA-4093-860A-34F87CC7F3A8}" type="presParOf" srcId="{6E4EBC80-40C5-40D9-97CE-813F212DE934}" destId="{C3E5C070-8C51-4242-BA71-389133C29A6E}" srcOrd="0" destOrd="0" presId="urn:microsoft.com/office/officeart/2005/8/layout/hierarchy2"/>
    <dgm:cxn modelId="{1BE478D1-8B94-4AEC-9326-0A67E15D6A07}" type="presParOf" srcId="{98711756-960A-4582-BE3A-3059AB85F2A6}" destId="{5A54BF84-7FD7-4D63-8C92-3E86F67E7D14}" srcOrd="1" destOrd="0" presId="urn:microsoft.com/office/officeart/2005/8/layout/hierarchy2"/>
    <dgm:cxn modelId="{03F767D6-C509-47EE-8735-E5FD4D259B19}" type="presParOf" srcId="{5A54BF84-7FD7-4D63-8C92-3E86F67E7D14}" destId="{113650FD-BEBF-4C30-B793-07B63E95B08B}" srcOrd="0" destOrd="0" presId="urn:microsoft.com/office/officeart/2005/8/layout/hierarchy2"/>
    <dgm:cxn modelId="{474EB0C4-4E26-4746-9253-66313F181E10}" type="presParOf" srcId="{5A54BF84-7FD7-4D63-8C92-3E86F67E7D14}" destId="{3AD3D353-E428-426D-99C7-E3BB0624573D}" srcOrd="1" destOrd="0" presId="urn:microsoft.com/office/officeart/2005/8/layout/hierarchy2"/>
    <dgm:cxn modelId="{29C745F6-1170-4809-AEF1-90D36BA03E39}" type="presParOf" srcId="{3AD3D353-E428-426D-99C7-E3BB0624573D}" destId="{4596579D-2E84-4617-93BC-E1F5AAF0F0BF}" srcOrd="0" destOrd="0" presId="urn:microsoft.com/office/officeart/2005/8/layout/hierarchy2"/>
    <dgm:cxn modelId="{A6809F77-EE4E-4BA4-BF43-999A263FC662}" type="presParOf" srcId="{4596579D-2E84-4617-93BC-E1F5AAF0F0BF}" destId="{B8C02468-063D-4CDB-9417-7FB781259C35}" srcOrd="0" destOrd="0" presId="urn:microsoft.com/office/officeart/2005/8/layout/hierarchy2"/>
    <dgm:cxn modelId="{080F65F3-841F-458B-B76F-CF3F1A430AF0}" type="presParOf" srcId="{3AD3D353-E428-426D-99C7-E3BB0624573D}" destId="{AA436C53-4F46-42BB-8C1B-2D63354DF406}" srcOrd="1" destOrd="0" presId="urn:microsoft.com/office/officeart/2005/8/layout/hierarchy2"/>
    <dgm:cxn modelId="{FAF6D7F6-F619-48D6-AEA5-02495FCBEC65}" type="presParOf" srcId="{AA436C53-4F46-42BB-8C1B-2D63354DF406}" destId="{2DF796CC-889A-4261-A01D-ADDCD72F1CA9}" srcOrd="0" destOrd="0" presId="urn:microsoft.com/office/officeart/2005/8/layout/hierarchy2"/>
    <dgm:cxn modelId="{576BF3B8-7665-4321-9E53-CBBD1876C140}" type="presParOf" srcId="{AA436C53-4F46-42BB-8C1B-2D63354DF406}" destId="{1C449C17-C163-49E3-AA69-107E849CA56D}" srcOrd="1" destOrd="0" presId="urn:microsoft.com/office/officeart/2005/8/layout/hierarchy2"/>
    <dgm:cxn modelId="{98459C02-01BD-45BC-938C-ABFB23EF9520}" type="presParOf" srcId="{3AD3D353-E428-426D-99C7-E3BB0624573D}" destId="{C521B471-034C-4D1F-B3FB-0752672D9055}" srcOrd="2" destOrd="0" presId="urn:microsoft.com/office/officeart/2005/8/layout/hierarchy2"/>
    <dgm:cxn modelId="{E779E9D2-672C-4AE4-B61F-3D7AA8D18427}" type="presParOf" srcId="{C521B471-034C-4D1F-B3FB-0752672D9055}" destId="{D78B7781-A06D-4CA8-B5F8-E780BB5F70D4}" srcOrd="0" destOrd="0" presId="urn:microsoft.com/office/officeart/2005/8/layout/hierarchy2"/>
    <dgm:cxn modelId="{52B21085-4FF9-4936-8B89-CE7AAD417FAC}" type="presParOf" srcId="{3AD3D353-E428-426D-99C7-E3BB0624573D}" destId="{9825AF6C-F4CD-406F-9DF1-DA9D6B20CFA6}" srcOrd="3" destOrd="0" presId="urn:microsoft.com/office/officeart/2005/8/layout/hierarchy2"/>
    <dgm:cxn modelId="{68C645D8-47FB-4448-942C-A034781E799F}" type="presParOf" srcId="{9825AF6C-F4CD-406F-9DF1-DA9D6B20CFA6}" destId="{F0E64801-7CD9-411E-BCDE-B0ADEC079958}" srcOrd="0" destOrd="0" presId="urn:microsoft.com/office/officeart/2005/8/layout/hierarchy2"/>
    <dgm:cxn modelId="{343BEB48-743C-46CA-886E-65F14820A7A0}" type="presParOf" srcId="{9825AF6C-F4CD-406F-9DF1-DA9D6B20CFA6}" destId="{EA738D57-5C39-41C7-9868-444473E05670}" srcOrd="1" destOrd="0" presId="urn:microsoft.com/office/officeart/2005/8/layout/hierarchy2"/>
    <dgm:cxn modelId="{AE220737-E77D-46AD-876B-5939B21B825A}" type="presParOf" srcId="{3AD3D353-E428-426D-99C7-E3BB0624573D}" destId="{671ABB76-804A-4468-9D2F-4C219EAA9CA1}" srcOrd="4" destOrd="0" presId="urn:microsoft.com/office/officeart/2005/8/layout/hierarchy2"/>
    <dgm:cxn modelId="{4C34255A-9883-438B-B2EA-185AAA371A4F}" type="presParOf" srcId="{671ABB76-804A-4468-9D2F-4C219EAA9CA1}" destId="{33A495B8-7329-49CE-A5F4-15304EB7C4FD}" srcOrd="0" destOrd="0" presId="urn:microsoft.com/office/officeart/2005/8/layout/hierarchy2"/>
    <dgm:cxn modelId="{D54E86AA-9BED-4DC7-8316-F632E103201B}" type="presParOf" srcId="{3AD3D353-E428-426D-99C7-E3BB0624573D}" destId="{8D282158-CDED-4BDB-9015-34DBAC3916DA}" srcOrd="5" destOrd="0" presId="urn:microsoft.com/office/officeart/2005/8/layout/hierarchy2"/>
    <dgm:cxn modelId="{D86318CE-A261-4471-8FB1-649D8B77EDD2}" type="presParOf" srcId="{8D282158-CDED-4BDB-9015-34DBAC3916DA}" destId="{925F4473-71CF-4B8B-94CD-1BF721426B3A}" srcOrd="0" destOrd="0" presId="urn:microsoft.com/office/officeart/2005/8/layout/hierarchy2"/>
    <dgm:cxn modelId="{85941618-7C92-414F-8B42-A1288015B0D0}" type="presParOf" srcId="{8D282158-CDED-4BDB-9015-34DBAC3916DA}" destId="{BE223F7E-620F-467B-BB3C-913DFB856483}" srcOrd="1" destOrd="0" presId="urn:microsoft.com/office/officeart/2005/8/layout/hierarchy2"/>
    <dgm:cxn modelId="{EE96C03A-6CE6-48FD-A2E0-B57E36F7F638}" type="presParOf" srcId="{3AD3D353-E428-426D-99C7-E3BB0624573D}" destId="{4837AA42-42E7-4B95-8E6A-51FDD12EE61A}" srcOrd="6" destOrd="0" presId="urn:microsoft.com/office/officeart/2005/8/layout/hierarchy2"/>
    <dgm:cxn modelId="{78E40ECD-D577-4334-B730-48D58B490CD1}" type="presParOf" srcId="{4837AA42-42E7-4B95-8E6A-51FDD12EE61A}" destId="{C7C68B27-A8A2-461F-A0CA-D844828A5D32}" srcOrd="0" destOrd="0" presId="urn:microsoft.com/office/officeart/2005/8/layout/hierarchy2"/>
    <dgm:cxn modelId="{B5FE4BAE-B868-4863-A3C8-EC326E968664}" type="presParOf" srcId="{3AD3D353-E428-426D-99C7-E3BB0624573D}" destId="{B47ECD57-12CD-4C5D-AD02-F54B876C355B}" srcOrd="7" destOrd="0" presId="urn:microsoft.com/office/officeart/2005/8/layout/hierarchy2"/>
    <dgm:cxn modelId="{6E17C286-8A83-46B1-AA2E-26BCB465E6AF}" type="presParOf" srcId="{B47ECD57-12CD-4C5D-AD02-F54B876C355B}" destId="{06166013-6AF8-4885-AEC8-C45A47484434}" srcOrd="0" destOrd="0" presId="urn:microsoft.com/office/officeart/2005/8/layout/hierarchy2"/>
    <dgm:cxn modelId="{E9F4550F-656B-4716-9364-71658923767D}" type="presParOf" srcId="{B47ECD57-12CD-4C5D-AD02-F54B876C355B}" destId="{44659F42-E327-4758-866A-4EAAC3EFC118}" srcOrd="1" destOrd="0" presId="urn:microsoft.com/office/officeart/2005/8/layout/hierarchy2"/>
    <dgm:cxn modelId="{023049DE-4269-4234-A320-980AA145794B}" type="presParOf" srcId="{3AD3D353-E428-426D-99C7-E3BB0624573D}" destId="{CA3361C2-97DD-4E23-B568-18B6CF06DD3F}" srcOrd="8" destOrd="0" presId="urn:microsoft.com/office/officeart/2005/8/layout/hierarchy2"/>
    <dgm:cxn modelId="{7F11165C-F55A-4DC7-9C3E-586B6E019201}" type="presParOf" srcId="{CA3361C2-97DD-4E23-B568-18B6CF06DD3F}" destId="{D589B648-32BC-4EA7-8293-8D2F08A94B01}" srcOrd="0" destOrd="0" presId="urn:microsoft.com/office/officeart/2005/8/layout/hierarchy2"/>
    <dgm:cxn modelId="{576B067D-C1C5-47E5-B292-4E165BD69B7F}" type="presParOf" srcId="{3AD3D353-E428-426D-99C7-E3BB0624573D}" destId="{9943DC4D-0CEF-4B00-9B34-C9339C60B231}" srcOrd="9" destOrd="0" presId="urn:microsoft.com/office/officeart/2005/8/layout/hierarchy2"/>
    <dgm:cxn modelId="{A9413695-6613-4BDB-A648-74C94642D311}" type="presParOf" srcId="{9943DC4D-0CEF-4B00-9B34-C9339C60B231}" destId="{3453C5FC-D514-4184-935E-3C5C54E11E6B}" srcOrd="0" destOrd="0" presId="urn:microsoft.com/office/officeart/2005/8/layout/hierarchy2"/>
    <dgm:cxn modelId="{5089D21C-A66C-40B4-B21D-8043B4AE5EE4}" type="presParOf" srcId="{9943DC4D-0CEF-4B00-9B34-C9339C60B231}" destId="{D38E50AB-FF27-4DF5-82E2-61443B3F63A8}" srcOrd="1" destOrd="0" presId="urn:microsoft.com/office/officeart/2005/8/layout/hierarchy2"/>
    <dgm:cxn modelId="{85F996FB-07C2-4306-8CF5-933C8AFC7B16}" type="presParOf" srcId="{6D3CE5E1-9663-4EA5-B319-77E340B134B3}" destId="{AB9B280A-5924-4558-BFC1-7998B925AFDC}" srcOrd="2" destOrd="0" presId="urn:microsoft.com/office/officeart/2005/8/layout/hierarchy2"/>
    <dgm:cxn modelId="{A43F181E-B14A-423C-B495-F76BF7D72A50}" type="presParOf" srcId="{AB9B280A-5924-4558-BFC1-7998B925AFDC}" destId="{A26C650F-0E2C-4CC9-AC73-EB5D017D5E07}" srcOrd="0" destOrd="0" presId="urn:microsoft.com/office/officeart/2005/8/layout/hierarchy2"/>
    <dgm:cxn modelId="{9FB83494-6AE8-474E-B538-B6D575D51AFD}" type="presParOf" srcId="{6D3CE5E1-9663-4EA5-B319-77E340B134B3}" destId="{C378183E-4B19-48A5-B06F-54B3A63AE4FD}" srcOrd="3" destOrd="0" presId="urn:microsoft.com/office/officeart/2005/8/layout/hierarchy2"/>
    <dgm:cxn modelId="{5E92B20F-7EFE-493F-A4F3-581BF9231A26}" type="presParOf" srcId="{C378183E-4B19-48A5-B06F-54B3A63AE4FD}" destId="{D0BCB606-698D-496B-8FC0-F95B4E47D359}" srcOrd="0" destOrd="0" presId="urn:microsoft.com/office/officeart/2005/8/layout/hierarchy2"/>
    <dgm:cxn modelId="{B883E940-450B-496C-AD76-E77D8807D27F}" type="presParOf" srcId="{C378183E-4B19-48A5-B06F-54B3A63AE4FD}" destId="{65198887-7F14-4BC2-94E8-189829FED9CA}" srcOrd="1" destOrd="0" presId="urn:microsoft.com/office/officeart/2005/8/layout/hierarchy2"/>
    <dgm:cxn modelId="{17BA7C44-BBE6-44F0-A54C-FF33D232A45D}" type="presParOf" srcId="{65198887-7F14-4BC2-94E8-189829FED9CA}" destId="{DB81C3A4-F390-454D-8F47-8FDB1E1E3997}" srcOrd="0" destOrd="0" presId="urn:microsoft.com/office/officeart/2005/8/layout/hierarchy2"/>
    <dgm:cxn modelId="{D118A371-A400-4596-8166-D4A3CEC1DA86}" type="presParOf" srcId="{DB81C3A4-F390-454D-8F47-8FDB1E1E3997}" destId="{01FB00CE-831D-4A11-801C-9AC4BDB5A1C7}" srcOrd="0" destOrd="0" presId="urn:microsoft.com/office/officeart/2005/8/layout/hierarchy2"/>
    <dgm:cxn modelId="{FD0CF2DC-C319-44A8-ABE7-159B83E6BC75}" type="presParOf" srcId="{65198887-7F14-4BC2-94E8-189829FED9CA}" destId="{402C899F-9336-4385-8B8F-E8999C45CE6D}" srcOrd="1" destOrd="0" presId="urn:microsoft.com/office/officeart/2005/8/layout/hierarchy2"/>
    <dgm:cxn modelId="{465D5A33-2D2A-42A6-B857-299CA64F93D7}" type="presParOf" srcId="{402C899F-9336-4385-8B8F-E8999C45CE6D}" destId="{1945560A-F9B5-4262-92F4-1F4718EFD0DC}" srcOrd="0" destOrd="0" presId="urn:microsoft.com/office/officeart/2005/8/layout/hierarchy2"/>
    <dgm:cxn modelId="{E521FBC5-BFB2-4FF9-B926-064EA6DDEEA2}" type="presParOf" srcId="{402C899F-9336-4385-8B8F-E8999C45CE6D}" destId="{551DFDD1-6ED1-4AA5-9174-8E0D74DBAE3C}" srcOrd="1" destOrd="0" presId="urn:microsoft.com/office/officeart/2005/8/layout/hierarchy2"/>
    <dgm:cxn modelId="{C5228FC6-0809-480D-BEE1-7C302567F808}" type="presParOf" srcId="{551DFDD1-6ED1-4AA5-9174-8E0D74DBAE3C}" destId="{F6E58559-004F-4B6A-AF99-09D98308B00C}" srcOrd="0" destOrd="0" presId="urn:microsoft.com/office/officeart/2005/8/layout/hierarchy2"/>
    <dgm:cxn modelId="{67454429-5B28-4556-9176-AFB4C0CD3F28}" type="presParOf" srcId="{F6E58559-004F-4B6A-AF99-09D98308B00C}" destId="{6DEECEA3-B376-4D49-9CED-645BAFBC172E}" srcOrd="0" destOrd="0" presId="urn:microsoft.com/office/officeart/2005/8/layout/hierarchy2"/>
    <dgm:cxn modelId="{750A8F5D-EF7C-4B8B-A989-0B11A9D637AD}" type="presParOf" srcId="{551DFDD1-6ED1-4AA5-9174-8E0D74DBAE3C}" destId="{F6A94EC6-BFD6-4B30-93E5-AA3E5D53E15D}" srcOrd="1" destOrd="0" presId="urn:microsoft.com/office/officeart/2005/8/layout/hierarchy2"/>
    <dgm:cxn modelId="{8A5A7B2F-ED35-4A3B-802B-B83364825B92}" type="presParOf" srcId="{F6A94EC6-BFD6-4B30-93E5-AA3E5D53E15D}" destId="{72DA0416-FE93-48CA-8C6B-F89E274A1EB2}" srcOrd="0" destOrd="0" presId="urn:microsoft.com/office/officeart/2005/8/layout/hierarchy2"/>
    <dgm:cxn modelId="{8592DA49-4921-4946-910E-47C66093A17C}" type="presParOf" srcId="{F6A94EC6-BFD6-4B30-93E5-AA3E5D53E15D}" destId="{70DE5090-9017-4E7C-A63F-19DEB42DC349}" srcOrd="1" destOrd="0" presId="urn:microsoft.com/office/officeart/2005/8/layout/hierarchy2"/>
    <dgm:cxn modelId="{206D9BF7-4760-468E-A719-95CEF52697B3}" type="presParOf" srcId="{70DE5090-9017-4E7C-A63F-19DEB42DC349}" destId="{E5FC0C9D-3976-44C3-B0C4-EA9857743782}" srcOrd="0" destOrd="0" presId="urn:microsoft.com/office/officeart/2005/8/layout/hierarchy2"/>
    <dgm:cxn modelId="{DB9612B3-69B5-4457-A68A-C1E2AE114FBD}" type="presParOf" srcId="{E5FC0C9D-3976-44C3-B0C4-EA9857743782}" destId="{917361EA-B75C-466F-B94F-32105F955E6F}" srcOrd="0" destOrd="0" presId="urn:microsoft.com/office/officeart/2005/8/layout/hierarchy2"/>
    <dgm:cxn modelId="{CC8A777F-049A-4C58-857F-5B528A19286A}" type="presParOf" srcId="{70DE5090-9017-4E7C-A63F-19DEB42DC349}" destId="{7C18EEB7-8742-4CEB-B668-ADA4AE24A015}" srcOrd="1" destOrd="0" presId="urn:microsoft.com/office/officeart/2005/8/layout/hierarchy2"/>
    <dgm:cxn modelId="{76310D4B-4DDE-4EAD-933D-7AEE655843CC}" type="presParOf" srcId="{7C18EEB7-8742-4CEB-B668-ADA4AE24A015}" destId="{17CB4171-0279-44C0-899B-319C9BA08CF0}" srcOrd="0" destOrd="0" presId="urn:microsoft.com/office/officeart/2005/8/layout/hierarchy2"/>
    <dgm:cxn modelId="{630DBB39-40F7-40C9-86D2-A6AEC2993326}" type="presParOf" srcId="{7C18EEB7-8742-4CEB-B668-ADA4AE24A015}" destId="{24032281-1920-48F9-99A7-4705154AA95A}" srcOrd="1" destOrd="0" presId="urn:microsoft.com/office/officeart/2005/8/layout/hierarchy2"/>
    <dgm:cxn modelId="{BB647497-494F-40C4-9DA4-9B0E9796F61E}" type="presParOf" srcId="{70DE5090-9017-4E7C-A63F-19DEB42DC349}" destId="{BC64BC1A-1D29-42DE-B1B0-DE3C46B7E3E4}" srcOrd="2" destOrd="0" presId="urn:microsoft.com/office/officeart/2005/8/layout/hierarchy2"/>
    <dgm:cxn modelId="{2268D32E-EB6C-4506-927A-E27A62A578BF}" type="presParOf" srcId="{BC64BC1A-1D29-42DE-B1B0-DE3C46B7E3E4}" destId="{E32618B3-BF5F-4EA3-941F-A14799169917}" srcOrd="0" destOrd="0" presId="urn:microsoft.com/office/officeart/2005/8/layout/hierarchy2"/>
    <dgm:cxn modelId="{7F79526C-98C2-4BFF-949C-535A6D7C57F7}" type="presParOf" srcId="{70DE5090-9017-4E7C-A63F-19DEB42DC349}" destId="{17969DD7-825F-42F5-ACD3-8F32DC6CD2F1}" srcOrd="3" destOrd="0" presId="urn:microsoft.com/office/officeart/2005/8/layout/hierarchy2"/>
    <dgm:cxn modelId="{DEC8513E-A297-4303-9C5A-9C7A44D09A6D}" type="presParOf" srcId="{17969DD7-825F-42F5-ACD3-8F32DC6CD2F1}" destId="{99FE71F5-EA52-47E7-8A8A-C441DCF7EB1A}" srcOrd="0" destOrd="0" presId="urn:microsoft.com/office/officeart/2005/8/layout/hierarchy2"/>
    <dgm:cxn modelId="{D963C1C5-9B40-4FA7-91B5-6AA3258DCD68}" type="presParOf" srcId="{17969DD7-825F-42F5-ACD3-8F32DC6CD2F1}" destId="{F41D725B-0FDB-48A7-8D6E-8BE6BB7C4E8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2715A1-A0CD-4B1C-8CDD-C3564F5602C4}" type="doc">
      <dgm:prSet loTypeId="urn:microsoft.com/office/officeart/2005/8/layout/hProcess4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6135AE7-FC3F-4130-94B2-E299CD55B34F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Metode</a:t>
          </a:r>
          <a:r>
            <a:rPr lang="en-US" dirty="0" smtClean="0">
              <a:latin typeface="+mj-lt"/>
            </a:rPr>
            <a:t> yang </a:t>
          </a:r>
          <a:r>
            <a:rPr lang="en-US" dirty="0" err="1" smtClean="0">
              <a:latin typeface="+mj-lt"/>
            </a:rPr>
            <a:t>digunakan</a:t>
          </a:r>
          <a:endParaRPr lang="en-US" dirty="0">
            <a:latin typeface="+mj-lt"/>
          </a:endParaRPr>
        </a:p>
      </dgm:t>
    </dgm:pt>
    <dgm:pt modelId="{684F063D-D16D-4406-AFD5-2E2306A27A19}" type="parTrans" cxnId="{73F27DD3-6D87-4584-8EFC-E4E25C00C2E5}">
      <dgm:prSet/>
      <dgm:spPr/>
      <dgm:t>
        <a:bodyPr/>
        <a:lstStyle/>
        <a:p>
          <a:endParaRPr lang="en-US"/>
        </a:p>
      </dgm:t>
    </dgm:pt>
    <dgm:pt modelId="{D378138D-CA3B-4292-924B-B106B318B90C}" type="sibTrans" cxnId="{73F27DD3-6D87-4584-8EFC-E4E25C00C2E5}">
      <dgm:prSet/>
      <dgm:spPr/>
      <dgm:t>
        <a:bodyPr/>
        <a:lstStyle/>
        <a:p>
          <a:endParaRPr lang="en-US"/>
        </a:p>
      </dgm:t>
    </dgm:pt>
    <dgm:pt modelId="{9F8CD08D-6035-4F20-ADA5-6F75836AF32E}">
      <dgm:prSet phldrT="[Text]" custT="1"/>
      <dgm:spPr/>
      <dgm:t>
        <a:bodyPr/>
        <a:lstStyle/>
        <a:p>
          <a:r>
            <a:rPr lang="en-US" sz="2000" dirty="0" err="1" smtClean="0">
              <a:latin typeface="+mj-lt"/>
            </a:rPr>
            <a:t>deskriptif</a:t>
          </a:r>
          <a:endParaRPr lang="en-US" sz="2000" dirty="0">
            <a:latin typeface="+mj-lt"/>
          </a:endParaRPr>
        </a:p>
      </dgm:t>
    </dgm:pt>
    <dgm:pt modelId="{2F7C46BF-5E55-4283-BFB9-64A6DA716936}" type="parTrans" cxnId="{146572A4-0DD6-4A86-9626-26BD154E2A60}">
      <dgm:prSet/>
      <dgm:spPr/>
      <dgm:t>
        <a:bodyPr/>
        <a:lstStyle/>
        <a:p>
          <a:endParaRPr lang="en-US"/>
        </a:p>
      </dgm:t>
    </dgm:pt>
    <dgm:pt modelId="{C0FB31F1-94BF-4AA7-AFF6-D73E88FED88C}" type="sibTrans" cxnId="{146572A4-0DD6-4A86-9626-26BD154E2A60}">
      <dgm:prSet/>
      <dgm:spPr/>
      <dgm:t>
        <a:bodyPr/>
        <a:lstStyle/>
        <a:p>
          <a:endParaRPr lang="en-US"/>
        </a:p>
      </dgm:t>
    </dgm:pt>
    <dgm:pt modelId="{C393F64C-7F5C-465C-862E-F7127303FEE5}">
      <dgm:prSet phldrT="[Text]" custT="1"/>
      <dgm:spPr/>
      <dgm:t>
        <a:bodyPr/>
        <a:lstStyle/>
        <a:p>
          <a:r>
            <a:rPr lang="en-US" sz="2000" dirty="0" err="1" smtClean="0">
              <a:latin typeface="+mj-lt"/>
            </a:rPr>
            <a:t>verifikatif</a:t>
          </a:r>
          <a:endParaRPr lang="en-US" sz="2000" dirty="0">
            <a:latin typeface="+mj-lt"/>
          </a:endParaRPr>
        </a:p>
      </dgm:t>
    </dgm:pt>
    <dgm:pt modelId="{5DFCE4EA-2CE3-46D5-806D-1015DA24E3FE}" type="parTrans" cxnId="{FE2BA28C-5C2F-4529-82B3-1724D82F2028}">
      <dgm:prSet/>
      <dgm:spPr/>
      <dgm:t>
        <a:bodyPr/>
        <a:lstStyle/>
        <a:p>
          <a:endParaRPr lang="en-US"/>
        </a:p>
      </dgm:t>
    </dgm:pt>
    <dgm:pt modelId="{7CA000F4-F1DA-406A-9693-B6BAD91BB367}" type="sibTrans" cxnId="{FE2BA28C-5C2F-4529-82B3-1724D82F2028}">
      <dgm:prSet/>
      <dgm:spPr/>
      <dgm:t>
        <a:bodyPr/>
        <a:lstStyle/>
        <a:p>
          <a:endParaRPr lang="en-US"/>
        </a:p>
      </dgm:t>
    </dgm:pt>
    <dgm:pt modelId="{C85037B2-17C0-45B6-9EDC-61CE0E8E5A53}">
      <dgm:prSet phldrT="[Text]"/>
      <dgm:spPr/>
      <dgm:t>
        <a:bodyPr/>
        <a:lstStyle/>
        <a:p>
          <a:r>
            <a:rPr lang="en-US" dirty="0" err="1" smtClean="0">
              <a:latin typeface="+mj-lt"/>
            </a:rPr>
            <a:t>Operasional</a:t>
          </a:r>
          <a:r>
            <a:rPr lang="en-US" dirty="0" smtClean="0"/>
            <a:t> </a:t>
          </a:r>
          <a:r>
            <a:rPr lang="en-US" dirty="0" err="1" smtClean="0"/>
            <a:t>variabel</a:t>
          </a:r>
          <a:endParaRPr lang="en-US" dirty="0"/>
        </a:p>
      </dgm:t>
    </dgm:pt>
    <dgm:pt modelId="{C0C98C94-2816-498D-871E-708D770E0E8A}" type="parTrans" cxnId="{29B56990-1364-4593-ABD4-B64E666AEEA5}">
      <dgm:prSet/>
      <dgm:spPr/>
      <dgm:t>
        <a:bodyPr/>
        <a:lstStyle/>
        <a:p>
          <a:endParaRPr lang="en-US"/>
        </a:p>
      </dgm:t>
    </dgm:pt>
    <dgm:pt modelId="{3728014F-DAE6-42B8-99BD-4A309FEE5B0B}" type="sibTrans" cxnId="{29B56990-1364-4593-ABD4-B64E666AEEA5}">
      <dgm:prSet/>
      <dgm:spPr/>
      <dgm:t>
        <a:bodyPr/>
        <a:lstStyle/>
        <a:p>
          <a:endParaRPr lang="en-US"/>
        </a:p>
      </dgm:t>
    </dgm:pt>
    <dgm:pt modelId="{11E7D0BB-307F-401D-A249-882B64FCFE63}">
      <dgm:prSet phldrT="[Text]" custT="1"/>
      <dgm:spPr/>
      <dgm:t>
        <a:bodyPr/>
        <a:lstStyle/>
        <a:p>
          <a:r>
            <a:rPr lang="en-US" sz="1800" i="1" dirty="0" smtClean="0">
              <a:latin typeface="Times New Roman" pitchFamily="18" charset="0"/>
              <a:cs typeface="Times New Roman" pitchFamily="18" charset="0"/>
            </a:rPr>
            <a:t>Word Of Mouth</a:t>
          </a:r>
          <a:endParaRPr lang="en-US" sz="1800" i="1" dirty="0">
            <a:latin typeface="Times New Roman" pitchFamily="18" charset="0"/>
            <a:cs typeface="Times New Roman" pitchFamily="18" charset="0"/>
          </a:endParaRPr>
        </a:p>
      </dgm:t>
    </dgm:pt>
    <dgm:pt modelId="{FDDD2BEC-7893-4473-AECD-1FF5A519232A}" type="parTrans" cxnId="{18362210-6BBD-4E4A-BB17-6ACFC2E90CA8}">
      <dgm:prSet/>
      <dgm:spPr/>
      <dgm:t>
        <a:bodyPr/>
        <a:lstStyle/>
        <a:p>
          <a:endParaRPr lang="en-US"/>
        </a:p>
      </dgm:t>
    </dgm:pt>
    <dgm:pt modelId="{585D5FF5-F954-4DB8-8AC4-2FB3AA6469D2}" type="sibTrans" cxnId="{18362210-6BBD-4E4A-BB17-6ACFC2E90CA8}">
      <dgm:prSet/>
      <dgm:spPr/>
      <dgm:t>
        <a:bodyPr/>
        <a:lstStyle/>
        <a:p>
          <a:endParaRPr lang="en-US"/>
        </a:p>
      </dgm:t>
    </dgm:pt>
    <dgm:pt modelId="{AF09BA63-E562-414E-AB57-587C0C7806DF}">
      <dgm:prSet phldrT="[Text]" custT="1"/>
      <dgm:spPr/>
      <dgm:t>
        <a:bodyPr/>
        <a:lstStyle/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Kepercayaan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Konsumen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FA4CEB21-43DC-4DAC-8FDC-CA7F1C524A36}" type="parTrans" cxnId="{99DC5129-9345-4A2B-8DEA-5B327F47C1CE}">
      <dgm:prSet/>
      <dgm:spPr/>
      <dgm:t>
        <a:bodyPr/>
        <a:lstStyle/>
        <a:p>
          <a:endParaRPr lang="en-US"/>
        </a:p>
      </dgm:t>
    </dgm:pt>
    <dgm:pt modelId="{B5439C3F-4C59-4617-91BB-7C4703A10345}" type="sibTrans" cxnId="{99DC5129-9345-4A2B-8DEA-5B327F47C1CE}">
      <dgm:prSet/>
      <dgm:spPr/>
      <dgm:t>
        <a:bodyPr/>
        <a:lstStyle/>
        <a:p>
          <a:endParaRPr lang="en-US"/>
        </a:p>
      </dgm:t>
    </dgm:pt>
    <dgm:pt modelId="{6C773C34-7E92-4BDA-B840-B2432C32CAAC}">
      <dgm:prSet phldrT="[Text]" custT="1"/>
      <dgm:spPr/>
      <dgm:t>
        <a:bodyPr/>
        <a:lstStyle/>
        <a:p>
          <a:r>
            <a:rPr lang="en-US" sz="1800" dirty="0" err="1" smtClean="0"/>
            <a:t>Alat</a:t>
          </a:r>
          <a:r>
            <a:rPr lang="en-US" sz="1800" dirty="0" smtClean="0"/>
            <a:t> </a:t>
          </a:r>
          <a:r>
            <a:rPr lang="en-US" sz="1800" dirty="0" err="1" smtClean="0">
              <a:latin typeface="+mj-lt"/>
            </a:rPr>
            <a:t>analisis</a:t>
          </a:r>
          <a:endParaRPr lang="en-US" sz="1800" dirty="0">
            <a:latin typeface="+mj-lt"/>
          </a:endParaRPr>
        </a:p>
      </dgm:t>
    </dgm:pt>
    <dgm:pt modelId="{CF141C60-DE12-45D9-94D2-ABB48335A4A6}" type="parTrans" cxnId="{22C38B7E-7515-416C-9A23-96926DB1F2A5}">
      <dgm:prSet/>
      <dgm:spPr/>
      <dgm:t>
        <a:bodyPr/>
        <a:lstStyle/>
        <a:p>
          <a:endParaRPr lang="en-US"/>
        </a:p>
      </dgm:t>
    </dgm:pt>
    <dgm:pt modelId="{6F5A4191-8975-4F3B-AFB3-77CFB2BE1E9A}" type="sibTrans" cxnId="{22C38B7E-7515-416C-9A23-96926DB1F2A5}">
      <dgm:prSet/>
      <dgm:spPr/>
      <dgm:t>
        <a:bodyPr/>
        <a:lstStyle/>
        <a:p>
          <a:endParaRPr lang="en-US"/>
        </a:p>
      </dgm:t>
    </dgm:pt>
    <dgm:pt modelId="{FBDCA274-F7E1-4429-9398-E6CF29390FD2}">
      <dgm:prSet phldrT="[Text]" custT="1"/>
      <dgm:spPr/>
      <dgm:t>
        <a:bodyPr/>
        <a:lstStyle/>
        <a:p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Regresi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Linier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Sederhana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8DAA428B-EB75-46A6-A8BC-5C1910E66F0C}" type="parTrans" cxnId="{31867A15-58EB-45BF-AB04-835BDA3CC756}">
      <dgm:prSet/>
      <dgm:spPr/>
      <dgm:t>
        <a:bodyPr/>
        <a:lstStyle/>
        <a:p>
          <a:endParaRPr lang="en-US"/>
        </a:p>
      </dgm:t>
    </dgm:pt>
    <dgm:pt modelId="{84C193CE-E445-4BE6-A5B6-0446CCCB8D3C}" type="sibTrans" cxnId="{31867A15-58EB-45BF-AB04-835BDA3CC756}">
      <dgm:prSet/>
      <dgm:spPr/>
      <dgm:t>
        <a:bodyPr/>
        <a:lstStyle/>
        <a:p>
          <a:endParaRPr lang="en-US"/>
        </a:p>
      </dgm:t>
    </dgm:pt>
    <dgm:pt modelId="{33B1649C-5ACC-4367-A463-9DD48C8FDED6}" type="pres">
      <dgm:prSet presAssocID="{2A2715A1-A0CD-4B1C-8CDD-C3564F5602C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3F6E38-30A9-4798-BCD9-3C8CC21E2499}" type="pres">
      <dgm:prSet presAssocID="{2A2715A1-A0CD-4B1C-8CDD-C3564F5602C4}" presName="tSp" presStyleCnt="0"/>
      <dgm:spPr/>
      <dgm:t>
        <a:bodyPr/>
        <a:lstStyle/>
        <a:p>
          <a:endParaRPr lang="en-US"/>
        </a:p>
      </dgm:t>
    </dgm:pt>
    <dgm:pt modelId="{AC3E4FA3-72F9-4ADE-9775-3E613C440D6A}" type="pres">
      <dgm:prSet presAssocID="{2A2715A1-A0CD-4B1C-8CDD-C3564F5602C4}" presName="bSp" presStyleCnt="0"/>
      <dgm:spPr/>
      <dgm:t>
        <a:bodyPr/>
        <a:lstStyle/>
        <a:p>
          <a:endParaRPr lang="en-US"/>
        </a:p>
      </dgm:t>
    </dgm:pt>
    <dgm:pt modelId="{CC011799-A22B-4DD7-AF25-7FA21D42D83C}" type="pres">
      <dgm:prSet presAssocID="{2A2715A1-A0CD-4B1C-8CDD-C3564F5602C4}" presName="process" presStyleCnt="0"/>
      <dgm:spPr/>
      <dgm:t>
        <a:bodyPr/>
        <a:lstStyle/>
        <a:p>
          <a:endParaRPr lang="en-US"/>
        </a:p>
      </dgm:t>
    </dgm:pt>
    <dgm:pt modelId="{BB3DEE2D-4A42-496E-AD18-12928BF8C75F}" type="pres">
      <dgm:prSet presAssocID="{86135AE7-FC3F-4130-94B2-E299CD55B34F}" presName="composite1" presStyleCnt="0"/>
      <dgm:spPr/>
      <dgm:t>
        <a:bodyPr/>
        <a:lstStyle/>
        <a:p>
          <a:endParaRPr lang="en-US"/>
        </a:p>
      </dgm:t>
    </dgm:pt>
    <dgm:pt modelId="{4B40B8E3-8E45-46EE-8512-2A2A358B392E}" type="pres">
      <dgm:prSet presAssocID="{86135AE7-FC3F-4130-94B2-E299CD55B34F}" presName="dummyNode1" presStyleLbl="node1" presStyleIdx="0" presStyleCnt="3"/>
      <dgm:spPr/>
      <dgm:t>
        <a:bodyPr/>
        <a:lstStyle/>
        <a:p>
          <a:endParaRPr lang="en-US"/>
        </a:p>
      </dgm:t>
    </dgm:pt>
    <dgm:pt modelId="{0B38FB8B-A2D2-4689-85BB-6F372CEB580E}" type="pres">
      <dgm:prSet presAssocID="{86135AE7-FC3F-4130-94B2-E299CD55B34F}" presName="childNode1" presStyleLbl="bgAcc1" presStyleIdx="0" presStyleCnt="3" custScaleX="115170" custScaleY="1342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E6F00A-AE91-4A77-B1F3-7FA34F28C6E0}" type="pres">
      <dgm:prSet presAssocID="{86135AE7-FC3F-4130-94B2-E299CD55B34F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C1BA6-9D3D-4E08-9735-3E9C8E2B0D80}" type="pres">
      <dgm:prSet presAssocID="{86135AE7-FC3F-4130-94B2-E299CD55B34F}" presName="parentNode1" presStyleLbl="node1" presStyleIdx="0" presStyleCnt="3" custScaleX="117956" custScaleY="139653" custLinFactNeighborY="5282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270DCC-C4F3-4881-B6F3-3D4B02BD3945}" type="pres">
      <dgm:prSet presAssocID="{86135AE7-FC3F-4130-94B2-E299CD55B34F}" presName="connSite1" presStyleCnt="0"/>
      <dgm:spPr/>
      <dgm:t>
        <a:bodyPr/>
        <a:lstStyle/>
        <a:p>
          <a:endParaRPr lang="en-US"/>
        </a:p>
      </dgm:t>
    </dgm:pt>
    <dgm:pt modelId="{D3179900-4AA1-4EE4-BD9D-B0F7E5C5443C}" type="pres">
      <dgm:prSet presAssocID="{D378138D-CA3B-4292-924B-B106B318B90C}" presName="Name9" presStyleLbl="sibTrans2D1" presStyleIdx="0" presStyleCnt="2"/>
      <dgm:spPr/>
      <dgm:t>
        <a:bodyPr/>
        <a:lstStyle/>
        <a:p>
          <a:endParaRPr lang="en-US"/>
        </a:p>
      </dgm:t>
    </dgm:pt>
    <dgm:pt modelId="{5329CEB5-28BE-41BD-BA88-0E3A2B4484F8}" type="pres">
      <dgm:prSet presAssocID="{C85037B2-17C0-45B6-9EDC-61CE0E8E5A53}" presName="composite2" presStyleCnt="0"/>
      <dgm:spPr/>
      <dgm:t>
        <a:bodyPr/>
        <a:lstStyle/>
        <a:p>
          <a:endParaRPr lang="en-US"/>
        </a:p>
      </dgm:t>
    </dgm:pt>
    <dgm:pt modelId="{93422797-731A-4B9B-B127-0ACFAFD058C8}" type="pres">
      <dgm:prSet presAssocID="{C85037B2-17C0-45B6-9EDC-61CE0E8E5A53}" presName="dummyNode2" presStyleLbl="node1" presStyleIdx="0" presStyleCnt="3"/>
      <dgm:spPr/>
      <dgm:t>
        <a:bodyPr/>
        <a:lstStyle/>
        <a:p>
          <a:endParaRPr lang="en-US"/>
        </a:p>
      </dgm:t>
    </dgm:pt>
    <dgm:pt modelId="{1D2409DE-7D86-4AC8-BB47-7DAD3B78F862}" type="pres">
      <dgm:prSet presAssocID="{C85037B2-17C0-45B6-9EDC-61CE0E8E5A53}" presName="childNode2" presStyleLbl="bgAcc1" presStyleIdx="1" presStyleCnt="3" custScaleX="139942" custScaleY="1414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0E5CEF-9854-411E-8ED2-3414A51977EB}" type="pres">
      <dgm:prSet presAssocID="{C85037B2-17C0-45B6-9EDC-61CE0E8E5A5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9F0116-0677-4FE9-948F-9512488F81B3}" type="pres">
      <dgm:prSet presAssocID="{C85037B2-17C0-45B6-9EDC-61CE0E8E5A53}" presName="parentNode2" presStyleLbl="node1" presStyleIdx="1" presStyleCnt="3" custLinFactNeighborX="9533" custLinFactNeighborY="-5321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FF40EB-F368-47E3-ADF2-814BE79CBD74}" type="pres">
      <dgm:prSet presAssocID="{C85037B2-17C0-45B6-9EDC-61CE0E8E5A53}" presName="connSite2" presStyleCnt="0"/>
      <dgm:spPr/>
      <dgm:t>
        <a:bodyPr/>
        <a:lstStyle/>
        <a:p>
          <a:endParaRPr lang="en-US"/>
        </a:p>
      </dgm:t>
    </dgm:pt>
    <dgm:pt modelId="{7B9A3D49-582C-4C9A-86DA-DA80AB2A6734}" type="pres">
      <dgm:prSet presAssocID="{3728014F-DAE6-42B8-99BD-4A309FEE5B0B}" presName="Name18" presStyleLbl="sibTrans2D1" presStyleIdx="1" presStyleCnt="2" custLinFactNeighborX="22242" custLinFactNeighborY="-1662"/>
      <dgm:spPr/>
      <dgm:t>
        <a:bodyPr/>
        <a:lstStyle/>
        <a:p>
          <a:endParaRPr lang="en-US"/>
        </a:p>
      </dgm:t>
    </dgm:pt>
    <dgm:pt modelId="{4457AE0C-A69D-429D-908F-E5C8CBD570CF}" type="pres">
      <dgm:prSet presAssocID="{6C773C34-7E92-4BDA-B840-B2432C32CAAC}" presName="composite1" presStyleCnt="0"/>
      <dgm:spPr/>
      <dgm:t>
        <a:bodyPr/>
        <a:lstStyle/>
        <a:p>
          <a:endParaRPr lang="en-US"/>
        </a:p>
      </dgm:t>
    </dgm:pt>
    <dgm:pt modelId="{4F0FC61F-A4E3-4D79-86B8-92284C97AE92}" type="pres">
      <dgm:prSet presAssocID="{6C773C34-7E92-4BDA-B840-B2432C32CAAC}" presName="dummyNode1" presStyleLbl="node1" presStyleIdx="1" presStyleCnt="3"/>
      <dgm:spPr/>
      <dgm:t>
        <a:bodyPr/>
        <a:lstStyle/>
        <a:p>
          <a:endParaRPr lang="en-US"/>
        </a:p>
      </dgm:t>
    </dgm:pt>
    <dgm:pt modelId="{36CD5A10-2B42-4D8E-83C6-768517DBA50B}" type="pres">
      <dgm:prSet presAssocID="{6C773C34-7E92-4BDA-B840-B2432C32CAAC}" presName="childNode1" presStyleLbl="bgAcc1" presStyleIdx="2" presStyleCnt="3" custScaleX="120195" custScaleY="1342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8C3FB8-4F2F-4FDC-A1E3-E27A9E1949C3}" type="pres">
      <dgm:prSet presAssocID="{6C773C34-7E92-4BDA-B840-B2432C32CAAC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AF139-3927-4D3D-A6A2-68BD20A94CF1}" type="pres">
      <dgm:prSet presAssocID="{6C773C34-7E92-4BDA-B840-B2432C32CAAC}" presName="parentNode1" presStyleLbl="node1" presStyleIdx="2" presStyleCnt="3" custScaleY="143799" custLinFactNeighborX="7230" custLinFactNeighborY="813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995A55-BB21-4132-8754-C67D296827A1}" type="pres">
      <dgm:prSet presAssocID="{6C773C34-7E92-4BDA-B840-B2432C32CAAC}" presName="connSite1" presStyleCnt="0"/>
      <dgm:spPr/>
      <dgm:t>
        <a:bodyPr/>
        <a:lstStyle/>
        <a:p>
          <a:endParaRPr lang="en-US"/>
        </a:p>
      </dgm:t>
    </dgm:pt>
  </dgm:ptLst>
  <dgm:cxnLst>
    <dgm:cxn modelId="{5E79DC85-88FE-4D0F-92D2-7CEB2750B2DE}" type="presOf" srcId="{AF09BA63-E562-414E-AB57-587C0C7806DF}" destId="{1D2409DE-7D86-4AC8-BB47-7DAD3B78F862}" srcOrd="0" destOrd="1" presId="urn:microsoft.com/office/officeart/2005/8/layout/hProcess4"/>
    <dgm:cxn modelId="{ED4F77D5-338D-4AA5-A05C-3F24CE1169A9}" type="presOf" srcId="{D378138D-CA3B-4292-924B-B106B318B90C}" destId="{D3179900-4AA1-4EE4-BD9D-B0F7E5C5443C}" srcOrd="0" destOrd="0" presId="urn:microsoft.com/office/officeart/2005/8/layout/hProcess4"/>
    <dgm:cxn modelId="{B8D00BEE-2ECD-4359-9C94-3CD8120E740F}" type="presOf" srcId="{C393F64C-7F5C-465C-862E-F7127303FEE5}" destId="{35E6F00A-AE91-4A77-B1F3-7FA34F28C6E0}" srcOrd="1" destOrd="1" presId="urn:microsoft.com/office/officeart/2005/8/layout/hProcess4"/>
    <dgm:cxn modelId="{C3671EA3-9166-4638-A7C6-D6D6B79A1F25}" type="presOf" srcId="{2A2715A1-A0CD-4B1C-8CDD-C3564F5602C4}" destId="{33B1649C-5ACC-4367-A463-9DD48C8FDED6}" srcOrd="0" destOrd="0" presId="urn:microsoft.com/office/officeart/2005/8/layout/hProcess4"/>
    <dgm:cxn modelId="{AFC6D80F-F3AF-4268-9453-110C45BD3C3C}" type="presOf" srcId="{FBDCA274-F7E1-4429-9398-E6CF29390FD2}" destId="{36CD5A10-2B42-4D8E-83C6-768517DBA50B}" srcOrd="0" destOrd="0" presId="urn:microsoft.com/office/officeart/2005/8/layout/hProcess4"/>
    <dgm:cxn modelId="{FE2BA28C-5C2F-4529-82B3-1724D82F2028}" srcId="{86135AE7-FC3F-4130-94B2-E299CD55B34F}" destId="{C393F64C-7F5C-465C-862E-F7127303FEE5}" srcOrd="1" destOrd="0" parTransId="{5DFCE4EA-2CE3-46D5-806D-1015DA24E3FE}" sibTransId="{7CA000F4-F1DA-406A-9693-B6BAD91BB367}"/>
    <dgm:cxn modelId="{424415D2-18EC-4B4E-B74E-7193AB07767A}" type="presOf" srcId="{9F8CD08D-6035-4F20-ADA5-6F75836AF32E}" destId="{0B38FB8B-A2D2-4689-85BB-6F372CEB580E}" srcOrd="0" destOrd="0" presId="urn:microsoft.com/office/officeart/2005/8/layout/hProcess4"/>
    <dgm:cxn modelId="{7729842C-5FE2-4DD8-973D-F8427E7F09BF}" type="presOf" srcId="{C85037B2-17C0-45B6-9EDC-61CE0E8E5A53}" destId="{179F0116-0677-4FE9-948F-9512488F81B3}" srcOrd="0" destOrd="0" presId="urn:microsoft.com/office/officeart/2005/8/layout/hProcess4"/>
    <dgm:cxn modelId="{B2FD6B2C-24B2-47CC-96D8-ABF518A7C2BD}" type="presOf" srcId="{9F8CD08D-6035-4F20-ADA5-6F75836AF32E}" destId="{35E6F00A-AE91-4A77-B1F3-7FA34F28C6E0}" srcOrd="1" destOrd="0" presId="urn:microsoft.com/office/officeart/2005/8/layout/hProcess4"/>
    <dgm:cxn modelId="{061DC434-A12A-4E65-816A-D8AB9F643BB3}" type="presOf" srcId="{11E7D0BB-307F-401D-A249-882B64FCFE63}" destId="{610E5CEF-9854-411E-8ED2-3414A51977EB}" srcOrd="1" destOrd="0" presId="urn:microsoft.com/office/officeart/2005/8/layout/hProcess4"/>
    <dgm:cxn modelId="{B144F154-B6A5-4AE9-BE07-59B8AABB9F8B}" type="presOf" srcId="{86135AE7-FC3F-4130-94B2-E299CD55B34F}" destId="{8B9C1BA6-9D3D-4E08-9735-3E9C8E2B0D80}" srcOrd="0" destOrd="0" presId="urn:microsoft.com/office/officeart/2005/8/layout/hProcess4"/>
    <dgm:cxn modelId="{A8D83DA3-EDC6-4DB2-9126-869F13EC8835}" type="presOf" srcId="{AF09BA63-E562-414E-AB57-587C0C7806DF}" destId="{610E5CEF-9854-411E-8ED2-3414A51977EB}" srcOrd="1" destOrd="1" presId="urn:microsoft.com/office/officeart/2005/8/layout/hProcess4"/>
    <dgm:cxn modelId="{29F276AD-4110-4088-BCAF-22E82D17320D}" type="presOf" srcId="{C393F64C-7F5C-465C-862E-F7127303FEE5}" destId="{0B38FB8B-A2D2-4689-85BB-6F372CEB580E}" srcOrd="0" destOrd="1" presId="urn:microsoft.com/office/officeart/2005/8/layout/hProcess4"/>
    <dgm:cxn modelId="{18362210-6BBD-4E4A-BB17-6ACFC2E90CA8}" srcId="{C85037B2-17C0-45B6-9EDC-61CE0E8E5A53}" destId="{11E7D0BB-307F-401D-A249-882B64FCFE63}" srcOrd="0" destOrd="0" parTransId="{FDDD2BEC-7893-4473-AECD-1FF5A519232A}" sibTransId="{585D5FF5-F954-4DB8-8AC4-2FB3AA6469D2}"/>
    <dgm:cxn modelId="{29B56990-1364-4593-ABD4-B64E666AEEA5}" srcId="{2A2715A1-A0CD-4B1C-8CDD-C3564F5602C4}" destId="{C85037B2-17C0-45B6-9EDC-61CE0E8E5A53}" srcOrd="1" destOrd="0" parTransId="{C0C98C94-2816-498D-871E-708D770E0E8A}" sibTransId="{3728014F-DAE6-42B8-99BD-4A309FEE5B0B}"/>
    <dgm:cxn modelId="{AC6E068F-5F16-4C5B-A6AF-5773501FD6A5}" type="presOf" srcId="{3728014F-DAE6-42B8-99BD-4A309FEE5B0B}" destId="{7B9A3D49-582C-4C9A-86DA-DA80AB2A6734}" srcOrd="0" destOrd="0" presId="urn:microsoft.com/office/officeart/2005/8/layout/hProcess4"/>
    <dgm:cxn modelId="{73F27DD3-6D87-4584-8EFC-E4E25C00C2E5}" srcId="{2A2715A1-A0CD-4B1C-8CDD-C3564F5602C4}" destId="{86135AE7-FC3F-4130-94B2-E299CD55B34F}" srcOrd="0" destOrd="0" parTransId="{684F063D-D16D-4406-AFD5-2E2306A27A19}" sibTransId="{D378138D-CA3B-4292-924B-B106B318B90C}"/>
    <dgm:cxn modelId="{E383DF82-4850-4A3C-895B-F90508ED45FA}" type="presOf" srcId="{FBDCA274-F7E1-4429-9398-E6CF29390FD2}" destId="{718C3FB8-4F2F-4FDC-A1E3-E27A9E1949C3}" srcOrd="1" destOrd="0" presId="urn:microsoft.com/office/officeart/2005/8/layout/hProcess4"/>
    <dgm:cxn modelId="{31867A15-58EB-45BF-AB04-835BDA3CC756}" srcId="{6C773C34-7E92-4BDA-B840-B2432C32CAAC}" destId="{FBDCA274-F7E1-4429-9398-E6CF29390FD2}" srcOrd="0" destOrd="0" parTransId="{8DAA428B-EB75-46A6-A8BC-5C1910E66F0C}" sibTransId="{84C193CE-E445-4BE6-A5B6-0446CCCB8D3C}"/>
    <dgm:cxn modelId="{99DC5129-9345-4A2B-8DEA-5B327F47C1CE}" srcId="{C85037B2-17C0-45B6-9EDC-61CE0E8E5A53}" destId="{AF09BA63-E562-414E-AB57-587C0C7806DF}" srcOrd="1" destOrd="0" parTransId="{FA4CEB21-43DC-4DAC-8FDC-CA7F1C524A36}" sibTransId="{B5439C3F-4C59-4617-91BB-7C4703A10345}"/>
    <dgm:cxn modelId="{F8ECDECE-EBF5-42DE-B117-33193FA67DF4}" type="presOf" srcId="{11E7D0BB-307F-401D-A249-882B64FCFE63}" destId="{1D2409DE-7D86-4AC8-BB47-7DAD3B78F862}" srcOrd="0" destOrd="0" presId="urn:microsoft.com/office/officeart/2005/8/layout/hProcess4"/>
    <dgm:cxn modelId="{C490F0A9-4506-414D-90FE-68091F0FEE07}" type="presOf" srcId="{6C773C34-7E92-4BDA-B840-B2432C32CAAC}" destId="{28AAF139-3927-4D3D-A6A2-68BD20A94CF1}" srcOrd="0" destOrd="0" presId="urn:microsoft.com/office/officeart/2005/8/layout/hProcess4"/>
    <dgm:cxn modelId="{146572A4-0DD6-4A86-9626-26BD154E2A60}" srcId="{86135AE7-FC3F-4130-94B2-E299CD55B34F}" destId="{9F8CD08D-6035-4F20-ADA5-6F75836AF32E}" srcOrd="0" destOrd="0" parTransId="{2F7C46BF-5E55-4283-BFB9-64A6DA716936}" sibTransId="{C0FB31F1-94BF-4AA7-AFF6-D73E88FED88C}"/>
    <dgm:cxn modelId="{22C38B7E-7515-416C-9A23-96926DB1F2A5}" srcId="{2A2715A1-A0CD-4B1C-8CDD-C3564F5602C4}" destId="{6C773C34-7E92-4BDA-B840-B2432C32CAAC}" srcOrd="2" destOrd="0" parTransId="{CF141C60-DE12-45D9-94D2-ABB48335A4A6}" sibTransId="{6F5A4191-8975-4F3B-AFB3-77CFB2BE1E9A}"/>
    <dgm:cxn modelId="{9D00C623-8E2B-4BCA-9BF1-A398AF503AC1}" type="presParOf" srcId="{33B1649C-5ACC-4367-A463-9DD48C8FDED6}" destId="{8B3F6E38-30A9-4798-BCD9-3C8CC21E2499}" srcOrd="0" destOrd="0" presId="urn:microsoft.com/office/officeart/2005/8/layout/hProcess4"/>
    <dgm:cxn modelId="{078CB09F-DDEF-459E-842E-1B7595057F2A}" type="presParOf" srcId="{33B1649C-5ACC-4367-A463-9DD48C8FDED6}" destId="{AC3E4FA3-72F9-4ADE-9775-3E613C440D6A}" srcOrd="1" destOrd="0" presId="urn:microsoft.com/office/officeart/2005/8/layout/hProcess4"/>
    <dgm:cxn modelId="{BDFECB6E-66A7-4641-AF63-26A374412E02}" type="presParOf" srcId="{33B1649C-5ACC-4367-A463-9DD48C8FDED6}" destId="{CC011799-A22B-4DD7-AF25-7FA21D42D83C}" srcOrd="2" destOrd="0" presId="urn:microsoft.com/office/officeart/2005/8/layout/hProcess4"/>
    <dgm:cxn modelId="{402EAB99-54F1-4FB8-9AD2-721ACE14ECE1}" type="presParOf" srcId="{CC011799-A22B-4DD7-AF25-7FA21D42D83C}" destId="{BB3DEE2D-4A42-496E-AD18-12928BF8C75F}" srcOrd="0" destOrd="0" presId="urn:microsoft.com/office/officeart/2005/8/layout/hProcess4"/>
    <dgm:cxn modelId="{6ADC31B5-A34C-463C-9174-C74AAF7C4C33}" type="presParOf" srcId="{BB3DEE2D-4A42-496E-AD18-12928BF8C75F}" destId="{4B40B8E3-8E45-46EE-8512-2A2A358B392E}" srcOrd="0" destOrd="0" presId="urn:microsoft.com/office/officeart/2005/8/layout/hProcess4"/>
    <dgm:cxn modelId="{3EE46BE0-53F4-43F5-A8B4-E56B3E380C1E}" type="presParOf" srcId="{BB3DEE2D-4A42-496E-AD18-12928BF8C75F}" destId="{0B38FB8B-A2D2-4689-85BB-6F372CEB580E}" srcOrd="1" destOrd="0" presId="urn:microsoft.com/office/officeart/2005/8/layout/hProcess4"/>
    <dgm:cxn modelId="{CFC9FD7A-656E-45AF-9755-5803A1C40D1C}" type="presParOf" srcId="{BB3DEE2D-4A42-496E-AD18-12928BF8C75F}" destId="{35E6F00A-AE91-4A77-B1F3-7FA34F28C6E0}" srcOrd="2" destOrd="0" presId="urn:microsoft.com/office/officeart/2005/8/layout/hProcess4"/>
    <dgm:cxn modelId="{7AE65358-CCD4-43B4-92A0-A1BFDE019196}" type="presParOf" srcId="{BB3DEE2D-4A42-496E-AD18-12928BF8C75F}" destId="{8B9C1BA6-9D3D-4E08-9735-3E9C8E2B0D80}" srcOrd="3" destOrd="0" presId="urn:microsoft.com/office/officeart/2005/8/layout/hProcess4"/>
    <dgm:cxn modelId="{79205D15-5438-43F1-9AB2-6EC106E5DD2B}" type="presParOf" srcId="{BB3DEE2D-4A42-496E-AD18-12928BF8C75F}" destId="{A9270DCC-C4F3-4881-B6F3-3D4B02BD3945}" srcOrd="4" destOrd="0" presId="urn:microsoft.com/office/officeart/2005/8/layout/hProcess4"/>
    <dgm:cxn modelId="{FF845BF7-FF4A-4EFB-97AD-680428F4B566}" type="presParOf" srcId="{CC011799-A22B-4DD7-AF25-7FA21D42D83C}" destId="{D3179900-4AA1-4EE4-BD9D-B0F7E5C5443C}" srcOrd="1" destOrd="0" presId="urn:microsoft.com/office/officeart/2005/8/layout/hProcess4"/>
    <dgm:cxn modelId="{2BFD67A2-5B49-4E6A-8F7D-21BA0A499D74}" type="presParOf" srcId="{CC011799-A22B-4DD7-AF25-7FA21D42D83C}" destId="{5329CEB5-28BE-41BD-BA88-0E3A2B4484F8}" srcOrd="2" destOrd="0" presId="urn:microsoft.com/office/officeart/2005/8/layout/hProcess4"/>
    <dgm:cxn modelId="{BF3E7E3A-9251-47DE-934E-3027248ECBCD}" type="presParOf" srcId="{5329CEB5-28BE-41BD-BA88-0E3A2B4484F8}" destId="{93422797-731A-4B9B-B127-0ACFAFD058C8}" srcOrd="0" destOrd="0" presId="urn:microsoft.com/office/officeart/2005/8/layout/hProcess4"/>
    <dgm:cxn modelId="{66601E07-F06E-4DDF-86ED-4F2AD9909532}" type="presParOf" srcId="{5329CEB5-28BE-41BD-BA88-0E3A2B4484F8}" destId="{1D2409DE-7D86-4AC8-BB47-7DAD3B78F862}" srcOrd="1" destOrd="0" presId="urn:microsoft.com/office/officeart/2005/8/layout/hProcess4"/>
    <dgm:cxn modelId="{BC15D46A-5B36-4168-908B-8E326781D568}" type="presParOf" srcId="{5329CEB5-28BE-41BD-BA88-0E3A2B4484F8}" destId="{610E5CEF-9854-411E-8ED2-3414A51977EB}" srcOrd="2" destOrd="0" presId="urn:microsoft.com/office/officeart/2005/8/layout/hProcess4"/>
    <dgm:cxn modelId="{EAF06294-F899-43BC-A699-0F70BDE52380}" type="presParOf" srcId="{5329CEB5-28BE-41BD-BA88-0E3A2B4484F8}" destId="{179F0116-0677-4FE9-948F-9512488F81B3}" srcOrd="3" destOrd="0" presId="urn:microsoft.com/office/officeart/2005/8/layout/hProcess4"/>
    <dgm:cxn modelId="{8D3E5E78-C6D9-46A8-9587-7BC3A4AE766D}" type="presParOf" srcId="{5329CEB5-28BE-41BD-BA88-0E3A2B4484F8}" destId="{11FF40EB-F368-47E3-ADF2-814BE79CBD74}" srcOrd="4" destOrd="0" presId="urn:microsoft.com/office/officeart/2005/8/layout/hProcess4"/>
    <dgm:cxn modelId="{CF4753D8-C473-4EA8-9396-D82350C3A6AE}" type="presParOf" srcId="{CC011799-A22B-4DD7-AF25-7FA21D42D83C}" destId="{7B9A3D49-582C-4C9A-86DA-DA80AB2A6734}" srcOrd="3" destOrd="0" presId="urn:microsoft.com/office/officeart/2005/8/layout/hProcess4"/>
    <dgm:cxn modelId="{D8DF51CB-9F2D-4F59-B754-EC39C584A82B}" type="presParOf" srcId="{CC011799-A22B-4DD7-AF25-7FA21D42D83C}" destId="{4457AE0C-A69D-429D-908F-E5C8CBD570CF}" srcOrd="4" destOrd="0" presId="urn:microsoft.com/office/officeart/2005/8/layout/hProcess4"/>
    <dgm:cxn modelId="{D900B82E-E0F8-43AD-9FF7-015596BB51DE}" type="presParOf" srcId="{4457AE0C-A69D-429D-908F-E5C8CBD570CF}" destId="{4F0FC61F-A4E3-4D79-86B8-92284C97AE92}" srcOrd="0" destOrd="0" presId="urn:microsoft.com/office/officeart/2005/8/layout/hProcess4"/>
    <dgm:cxn modelId="{DFE22B10-4F70-4F6E-A425-BB2403B09800}" type="presParOf" srcId="{4457AE0C-A69D-429D-908F-E5C8CBD570CF}" destId="{36CD5A10-2B42-4D8E-83C6-768517DBA50B}" srcOrd="1" destOrd="0" presId="urn:microsoft.com/office/officeart/2005/8/layout/hProcess4"/>
    <dgm:cxn modelId="{4E03B02A-DF53-4A27-A960-4BD91A9EBF49}" type="presParOf" srcId="{4457AE0C-A69D-429D-908F-E5C8CBD570CF}" destId="{718C3FB8-4F2F-4FDC-A1E3-E27A9E1949C3}" srcOrd="2" destOrd="0" presId="urn:microsoft.com/office/officeart/2005/8/layout/hProcess4"/>
    <dgm:cxn modelId="{98A8FA7B-324D-464A-AE38-01A71A9D9619}" type="presParOf" srcId="{4457AE0C-A69D-429D-908F-E5C8CBD570CF}" destId="{28AAF139-3927-4D3D-A6A2-68BD20A94CF1}" srcOrd="3" destOrd="0" presId="urn:microsoft.com/office/officeart/2005/8/layout/hProcess4"/>
    <dgm:cxn modelId="{4E24346C-A0A8-49F4-9BEC-E837974D3822}" type="presParOf" srcId="{4457AE0C-A69D-429D-908F-E5C8CBD570CF}" destId="{47995A55-BB21-4132-8754-C67D296827A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53C3D4-A929-4DF7-8E5E-6E53ACDDCCB4}" type="doc">
      <dgm:prSet loTypeId="urn:microsoft.com/office/officeart/2005/8/layout/vList5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A6D9E72-B2F8-40D2-9F4C-DDF7AF308063}">
      <dgm:prSet phldrT="[Text]" custT="1"/>
      <dgm:spPr/>
      <dgm:t>
        <a:bodyPr/>
        <a:lstStyle/>
        <a:p>
          <a:r>
            <a:rPr lang="en-US" sz="3200" dirty="0" smtClean="0">
              <a:latin typeface="+mj-lt"/>
            </a:rPr>
            <a:t>Word of Mouth</a:t>
          </a:r>
          <a:endParaRPr lang="en-US" sz="3200" dirty="0">
            <a:latin typeface="+mj-lt"/>
          </a:endParaRPr>
        </a:p>
      </dgm:t>
    </dgm:pt>
    <dgm:pt modelId="{DE07CBCE-67BE-41F4-BCAB-35F8B4842AE3}" type="parTrans" cxnId="{763804EF-659E-4251-BD1C-36CDC8F34DC6}">
      <dgm:prSet/>
      <dgm:spPr/>
      <dgm:t>
        <a:bodyPr/>
        <a:lstStyle/>
        <a:p>
          <a:endParaRPr lang="en-US"/>
        </a:p>
      </dgm:t>
    </dgm:pt>
    <dgm:pt modelId="{EB6AD683-45D4-4893-A699-175A83DB7D0E}" type="sibTrans" cxnId="{763804EF-659E-4251-BD1C-36CDC8F34DC6}">
      <dgm:prSet/>
      <dgm:spPr/>
      <dgm:t>
        <a:bodyPr/>
        <a:lstStyle/>
        <a:p>
          <a:endParaRPr lang="en-US"/>
        </a:p>
      </dgm:t>
    </dgm:pt>
    <dgm:pt modelId="{B0D9052B-03F0-4EBA-A941-DCF757C7A037}">
      <dgm:prSet phldrT="[Text]" custT="1"/>
      <dgm:spPr/>
      <dgm:t>
        <a:bodyPr/>
        <a:lstStyle/>
        <a:p>
          <a:pPr algn="just"/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Berdasarkan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hasil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perhitungan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 yang diperoleh dapat diketahui tanggapan responden mengenai </a:t>
          </a:r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Word of Mouth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000" i="1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. bahwa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rata-rata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pencapaian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total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terhadap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ideal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adalah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sebesar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61.36%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Berada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dalam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kategori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cukup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baik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87469911-CAE2-4393-925C-F12DB14357EC}" type="parTrans" cxnId="{2C98BAC6-FEE9-4477-83AB-E2D97C2183D6}">
      <dgm:prSet/>
      <dgm:spPr/>
      <dgm:t>
        <a:bodyPr/>
        <a:lstStyle/>
        <a:p>
          <a:endParaRPr lang="en-US"/>
        </a:p>
      </dgm:t>
    </dgm:pt>
    <dgm:pt modelId="{E4043310-239A-483E-8DA5-AAB72AE82151}" type="sibTrans" cxnId="{2C98BAC6-FEE9-4477-83AB-E2D97C2183D6}">
      <dgm:prSet/>
      <dgm:spPr/>
      <dgm:t>
        <a:bodyPr/>
        <a:lstStyle/>
        <a:p>
          <a:endParaRPr lang="en-US"/>
        </a:p>
      </dgm:t>
    </dgm:pt>
    <dgm:pt modelId="{21EF5A97-8623-48B7-BC05-7477E6F5A398}">
      <dgm:prSet phldrT="[Text]" custT="1"/>
      <dgm:spPr/>
      <dgm:t>
        <a:bodyPr/>
        <a:lstStyle/>
        <a:p>
          <a:r>
            <a:rPr lang="en-US" sz="3200" dirty="0" err="1" smtClean="0">
              <a:latin typeface="+mj-lt"/>
            </a:rPr>
            <a:t>Kepercayaan</a:t>
          </a:r>
          <a:r>
            <a:rPr lang="en-US" sz="3200" dirty="0" smtClean="0">
              <a:latin typeface="+mj-lt"/>
            </a:rPr>
            <a:t> </a:t>
          </a:r>
          <a:r>
            <a:rPr lang="en-US" sz="3200" dirty="0" err="1" smtClean="0">
              <a:latin typeface="+mj-lt"/>
            </a:rPr>
            <a:t>Konsumen</a:t>
          </a:r>
          <a:endParaRPr lang="en-US" sz="3200" dirty="0">
            <a:latin typeface="+mj-lt"/>
          </a:endParaRPr>
        </a:p>
      </dgm:t>
    </dgm:pt>
    <dgm:pt modelId="{84FD9CFE-DA93-417A-9A03-DB87643929A7}" type="parTrans" cxnId="{39AEEA73-F9A3-41B4-B8FB-1D421388244A}">
      <dgm:prSet/>
      <dgm:spPr/>
      <dgm:t>
        <a:bodyPr/>
        <a:lstStyle/>
        <a:p>
          <a:endParaRPr lang="en-US"/>
        </a:p>
      </dgm:t>
    </dgm:pt>
    <dgm:pt modelId="{5AB18773-E9C6-4332-B36F-F1D0714DD15D}" type="sibTrans" cxnId="{39AEEA73-F9A3-41B4-B8FB-1D421388244A}">
      <dgm:prSet/>
      <dgm:spPr/>
      <dgm:t>
        <a:bodyPr/>
        <a:lstStyle/>
        <a:p>
          <a:endParaRPr lang="en-US"/>
        </a:p>
      </dgm:t>
    </dgm:pt>
    <dgm:pt modelId="{1F13C604-C67E-4785-937D-08B94BD31211}">
      <dgm:prSet phldrT="[Text]" custT="1"/>
      <dgm:spPr/>
      <dgm:t>
        <a:bodyPr/>
        <a:lstStyle/>
        <a:p>
          <a:pPr algn="just"/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Berdasarkan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hasil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perhitungan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 yang diperoleh dapat diketahui tanggapan responden mengenai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Kepercayaan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Konsumen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(Y)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. dapat diketahui bahwa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rata-rata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pencapaian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total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terhadap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ideal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adalah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sebesar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66.64%</a:t>
          </a:r>
          <a:r>
            <a:rPr lang="id-ID" sz="2000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Berada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dalam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kategori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cukup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baik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BA901612-E894-4872-A526-1876BF659532}" type="parTrans" cxnId="{54475B87-4C20-4B7A-B14D-54CDEB138CF7}">
      <dgm:prSet/>
      <dgm:spPr/>
      <dgm:t>
        <a:bodyPr/>
        <a:lstStyle/>
        <a:p>
          <a:endParaRPr lang="en-US"/>
        </a:p>
      </dgm:t>
    </dgm:pt>
    <dgm:pt modelId="{140704FD-9F5F-41F4-91BF-568C6BFA068E}" type="sibTrans" cxnId="{54475B87-4C20-4B7A-B14D-54CDEB138CF7}">
      <dgm:prSet/>
      <dgm:spPr/>
      <dgm:t>
        <a:bodyPr/>
        <a:lstStyle/>
        <a:p>
          <a:endParaRPr lang="en-US"/>
        </a:p>
      </dgm:t>
    </dgm:pt>
    <dgm:pt modelId="{472BCFA2-93DC-44B8-9FDA-73D106C06047}" type="pres">
      <dgm:prSet presAssocID="{2B53C3D4-A929-4DF7-8E5E-6E53ACDDCCB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2AE2BC-9B8B-48A9-B8F9-7D36FC3A4079}" type="pres">
      <dgm:prSet presAssocID="{BA6D9E72-B2F8-40D2-9F4C-DDF7AF308063}" presName="linNode" presStyleCnt="0"/>
      <dgm:spPr/>
      <dgm:t>
        <a:bodyPr/>
        <a:lstStyle/>
        <a:p>
          <a:endParaRPr lang="en-US"/>
        </a:p>
      </dgm:t>
    </dgm:pt>
    <dgm:pt modelId="{BA766AAC-5A98-486E-954C-EE03F404196C}" type="pres">
      <dgm:prSet presAssocID="{BA6D9E72-B2F8-40D2-9F4C-DDF7AF30806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59AD96-ECD1-4E02-A50D-BFCDC26806D2}" type="pres">
      <dgm:prSet presAssocID="{BA6D9E72-B2F8-40D2-9F4C-DDF7AF308063}" presName="descendantText" presStyleLbl="alignAccFollowNode1" presStyleIdx="0" presStyleCnt="2" custScaleX="140524" custScaleY="1195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5D5162-6486-4644-A600-316BAFEC8525}" type="pres">
      <dgm:prSet presAssocID="{EB6AD683-45D4-4893-A699-175A83DB7D0E}" presName="sp" presStyleCnt="0"/>
      <dgm:spPr/>
      <dgm:t>
        <a:bodyPr/>
        <a:lstStyle/>
        <a:p>
          <a:endParaRPr lang="en-US"/>
        </a:p>
      </dgm:t>
    </dgm:pt>
    <dgm:pt modelId="{A24D05FE-079D-4EA0-9330-F9BE9D49DEE1}" type="pres">
      <dgm:prSet presAssocID="{21EF5A97-8623-48B7-BC05-7477E6F5A398}" presName="linNode" presStyleCnt="0"/>
      <dgm:spPr/>
      <dgm:t>
        <a:bodyPr/>
        <a:lstStyle/>
        <a:p>
          <a:endParaRPr lang="en-US"/>
        </a:p>
      </dgm:t>
    </dgm:pt>
    <dgm:pt modelId="{548B3081-3A0B-4663-86A3-A7A05D300665}" type="pres">
      <dgm:prSet presAssocID="{21EF5A97-8623-48B7-BC05-7477E6F5A398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B70D05-0BA2-4CF6-981F-55B1C5D88AB7}" type="pres">
      <dgm:prSet presAssocID="{21EF5A97-8623-48B7-BC05-7477E6F5A398}" presName="descendantText" presStyleLbl="alignAccFollowNode1" presStyleIdx="1" presStyleCnt="2" custScaleX="142745" custScaleY="1249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26B7EC-7640-43A2-A435-A9F71BB8B3ED}" type="presOf" srcId="{2B53C3D4-A929-4DF7-8E5E-6E53ACDDCCB4}" destId="{472BCFA2-93DC-44B8-9FDA-73D106C06047}" srcOrd="0" destOrd="0" presId="urn:microsoft.com/office/officeart/2005/8/layout/vList5"/>
    <dgm:cxn modelId="{54475B87-4C20-4B7A-B14D-54CDEB138CF7}" srcId="{21EF5A97-8623-48B7-BC05-7477E6F5A398}" destId="{1F13C604-C67E-4785-937D-08B94BD31211}" srcOrd="0" destOrd="0" parTransId="{BA901612-E894-4872-A526-1876BF659532}" sibTransId="{140704FD-9F5F-41F4-91BF-568C6BFA068E}"/>
    <dgm:cxn modelId="{2C98BAC6-FEE9-4477-83AB-E2D97C2183D6}" srcId="{BA6D9E72-B2F8-40D2-9F4C-DDF7AF308063}" destId="{B0D9052B-03F0-4EBA-A941-DCF757C7A037}" srcOrd="0" destOrd="0" parTransId="{87469911-CAE2-4393-925C-F12DB14357EC}" sibTransId="{E4043310-239A-483E-8DA5-AAB72AE82151}"/>
    <dgm:cxn modelId="{763804EF-659E-4251-BD1C-36CDC8F34DC6}" srcId="{2B53C3D4-A929-4DF7-8E5E-6E53ACDDCCB4}" destId="{BA6D9E72-B2F8-40D2-9F4C-DDF7AF308063}" srcOrd="0" destOrd="0" parTransId="{DE07CBCE-67BE-41F4-BCAB-35F8B4842AE3}" sibTransId="{EB6AD683-45D4-4893-A699-175A83DB7D0E}"/>
    <dgm:cxn modelId="{75652C92-18D8-41FD-8C80-2746B2EF4DAB}" type="presOf" srcId="{B0D9052B-03F0-4EBA-A941-DCF757C7A037}" destId="{6959AD96-ECD1-4E02-A50D-BFCDC26806D2}" srcOrd="0" destOrd="0" presId="urn:microsoft.com/office/officeart/2005/8/layout/vList5"/>
    <dgm:cxn modelId="{599E97E5-2F69-4E04-BBAC-A1BA1E73BA18}" type="presOf" srcId="{BA6D9E72-B2F8-40D2-9F4C-DDF7AF308063}" destId="{BA766AAC-5A98-486E-954C-EE03F404196C}" srcOrd="0" destOrd="0" presId="urn:microsoft.com/office/officeart/2005/8/layout/vList5"/>
    <dgm:cxn modelId="{1ADC58B6-F715-4DB2-9E1B-B4AC53E717A5}" type="presOf" srcId="{21EF5A97-8623-48B7-BC05-7477E6F5A398}" destId="{548B3081-3A0B-4663-86A3-A7A05D300665}" srcOrd="0" destOrd="0" presId="urn:microsoft.com/office/officeart/2005/8/layout/vList5"/>
    <dgm:cxn modelId="{39AEEA73-F9A3-41B4-B8FB-1D421388244A}" srcId="{2B53C3D4-A929-4DF7-8E5E-6E53ACDDCCB4}" destId="{21EF5A97-8623-48B7-BC05-7477E6F5A398}" srcOrd="1" destOrd="0" parTransId="{84FD9CFE-DA93-417A-9A03-DB87643929A7}" sibTransId="{5AB18773-E9C6-4332-B36F-F1D0714DD15D}"/>
    <dgm:cxn modelId="{18FB25F3-034C-4B10-8608-ADD7B200D39A}" type="presOf" srcId="{1F13C604-C67E-4785-937D-08B94BD31211}" destId="{72B70D05-0BA2-4CF6-981F-55B1C5D88AB7}" srcOrd="0" destOrd="0" presId="urn:microsoft.com/office/officeart/2005/8/layout/vList5"/>
    <dgm:cxn modelId="{A59C174A-01CD-4764-96AA-0B39098CEF75}" type="presParOf" srcId="{472BCFA2-93DC-44B8-9FDA-73D106C06047}" destId="{1D2AE2BC-9B8B-48A9-B8F9-7D36FC3A4079}" srcOrd="0" destOrd="0" presId="urn:microsoft.com/office/officeart/2005/8/layout/vList5"/>
    <dgm:cxn modelId="{4247DAAB-9B64-4B1C-99BC-555B5F6EC56B}" type="presParOf" srcId="{1D2AE2BC-9B8B-48A9-B8F9-7D36FC3A4079}" destId="{BA766AAC-5A98-486E-954C-EE03F404196C}" srcOrd="0" destOrd="0" presId="urn:microsoft.com/office/officeart/2005/8/layout/vList5"/>
    <dgm:cxn modelId="{90EF47C4-B67B-4FDC-864D-0CCB0A741E2E}" type="presParOf" srcId="{1D2AE2BC-9B8B-48A9-B8F9-7D36FC3A4079}" destId="{6959AD96-ECD1-4E02-A50D-BFCDC26806D2}" srcOrd="1" destOrd="0" presId="urn:microsoft.com/office/officeart/2005/8/layout/vList5"/>
    <dgm:cxn modelId="{30E559A2-43BA-418C-9675-07928A97FDE8}" type="presParOf" srcId="{472BCFA2-93DC-44B8-9FDA-73D106C06047}" destId="{895D5162-6486-4644-A600-316BAFEC8525}" srcOrd="1" destOrd="0" presId="urn:microsoft.com/office/officeart/2005/8/layout/vList5"/>
    <dgm:cxn modelId="{2152BAC3-0291-4295-BD03-6FC1E855CC5A}" type="presParOf" srcId="{472BCFA2-93DC-44B8-9FDA-73D106C06047}" destId="{A24D05FE-079D-4EA0-9330-F9BE9D49DEE1}" srcOrd="2" destOrd="0" presId="urn:microsoft.com/office/officeart/2005/8/layout/vList5"/>
    <dgm:cxn modelId="{933A78FE-E72F-49C8-A86A-23FD8ADC7615}" type="presParOf" srcId="{A24D05FE-079D-4EA0-9330-F9BE9D49DEE1}" destId="{548B3081-3A0B-4663-86A3-A7A05D300665}" srcOrd="0" destOrd="0" presId="urn:microsoft.com/office/officeart/2005/8/layout/vList5"/>
    <dgm:cxn modelId="{243B6582-3A38-4D96-A4EA-22E1B13848C9}" type="presParOf" srcId="{A24D05FE-079D-4EA0-9330-F9BE9D49DEE1}" destId="{72B70D05-0BA2-4CF6-981F-55B1C5D88AB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C6A4DD-6AD2-433D-B80D-2BF332C01886}">
      <dsp:nvSpPr>
        <dsp:cNvPr id="0" name=""/>
        <dsp:cNvSpPr/>
      </dsp:nvSpPr>
      <dsp:spPr>
        <a:xfrm rot="5400000">
          <a:off x="-132244" y="183134"/>
          <a:ext cx="1220292" cy="854204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1.</a:t>
          </a:r>
          <a:endParaRPr lang="en-US" sz="2500" kern="1200" dirty="0"/>
        </a:p>
      </dsp:txBody>
      <dsp:txXfrm rot="-5400000">
        <a:off x="50800" y="427192"/>
        <a:ext cx="854204" cy="366088"/>
      </dsp:txXfrm>
    </dsp:sp>
    <dsp:sp modelId="{BDE32EE3-849D-4C7C-A88E-77719BF39841}">
      <dsp:nvSpPr>
        <dsp:cNvPr id="0" name=""/>
        <dsp:cNvSpPr/>
      </dsp:nvSpPr>
      <dsp:spPr>
        <a:xfrm rot="5400000">
          <a:off x="4831105" y="-3976810"/>
          <a:ext cx="793190" cy="874699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Bagaimana</a:t>
          </a:r>
          <a:r>
            <a:rPr lang="en-US" sz="2500" kern="1200" dirty="0" smtClean="0"/>
            <a:t> </a:t>
          </a:r>
          <a:r>
            <a:rPr lang="en-US" sz="2500" i="1" kern="1200" dirty="0" smtClean="0"/>
            <a:t>Word Of Mouth </a:t>
          </a:r>
          <a:r>
            <a:rPr lang="en-US" sz="2500" kern="1200" dirty="0" err="1" smtClean="0"/>
            <a:t>pada</a:t>
          </a:r>
          <a:r>
            <a:rPr lang="en-US" sz="2500" kern="1200" dirty="0" smtClean="0"/>
            <a:t> PT. Prudential Life Assurance Bandung.</a:t>
          </a:r>
          <a:endParaRPr lang="en-US" sz="2500" kern="1200" dirty="0"/>
        </a:p>
      </dsp:txBody>
      <dsp:txXfrm rot="-5400000">
        <a:off x="854205" y="38810"/>
        <a:ext cx="8708271" cy="715750"/>
      </dsp:txXfrm>
    </dsp:sp>
    <dsp:sp modelId="{2D18D9F3-F5F3-4E0D-8907-4A5E2DA2A684}">
      <dsp:nvSpPr>
        <dsp:cNvPr id="0" name=""/>
        <dsp:cNvSpPr/>
      </dsp:nvSpPr>
      <dsp:spPr>
        <a:xfrm rot="5400000">
          <a:off x="-183043" y="1206469"/>
          <a:ext cx="1220292" cy="854204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2.</a:t>
          </a:r>
          <a:endParaRPr lang="en-US" sz="2500" kern="1200" dirty="0"/>
        </a:p>
      </dsp:txBody>
      <dsp:txXfrm rot="-5400000">
        <a:off x="1" y="1450527"/>
        <a:ext cx="854204" cy="366088"/>
      </dsp:txXfrm>
    </dsp:sp>
    <dsp:sp modelId="{178EA11D-E7F9-4A59-82DE-FF870C006506}">
      <dsp:nvSpPr>
        <dsp:cNvPr id="0" name=""/>
        <dsp:cNvSpPr/>
      </dsp:nvSpPr>
      <dsp:spPr>
        <a:xfrm rot="5400000">
          <a:off x="4831105" y="-2953474"/>
          <a:ext cx="793190" cy="874699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Bagaimana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Kepercayaan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Konsumen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pada</a:t>
          </a:r>
          <a:r>
            <a:rPr lang="en-US" sz="2500" kern="1200" dirty="0" smtClean="0"/>
            <a:t> PT. Prudential Life Assurance Bandung.</a:t>
          </a:r>
          <a:endParaRPr lang="en-US" sz="2500" kern="1200" dirty="0"/>
        </a:p>
      </dsp:txBody>
      <dsp:txXfrm rot="-5400000">
        <a:off x="854205" y="1062146"/>
        <a:ext cx="8708271" cy="715750"/>
      </dsp:txXfrm>
    </dsp:sp>
    <dsp:sp modelId="{3E6E9FA0-AEF1-48AE-BF2D-AA39EEBF49CD}">
      <dsp:nvSpPr>
        <dsp:cNvPr id="0" name=""/>
        <dsp:cNvSpPr/>
      </dsp:nvSpPr>
      <dsp:spPr>
        <a:xfrm rot="5400000">
          <a:off x="-183043" y="2281597"/>
          <a:ext cx="1220292" cy="854204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3.</a:t>
          </a:r>
          <a:endParaRPr lang="en-US" sz="2500" kern="1200" dirty="0"/>
        </a:p>
      </dsp:txBody>
      <dsp:txXfrm rot="-5400000">
        <a:off x="1" y="2525655"/>
        <a:ext cx="854204" cy="366088"/>
      </dsp:txXfrm>
    </dsp:sp>
    <dsp:sp modelId="{CB708B89-6AC3-4A95-ACCA-3AE6DAEBCFEC}">
      <dsp:nvSpPr>
        <dsp:cNvPr id="0" name=""/>
        <dsp:cNvSpPr/>
      </dsp:nvSpPr>
      <dsp:spPr>
        <a:xfrm rot="5400000">
          <a:off x="4779313" y="-1878347"/>
          <a:ext cx="896772" cy="874699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err="1" smtClean="0"/>
            <a:t>Seberapa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besar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pengaruh</a:t>
          </a:r>
          <a:r>
            <a:rPr lang="en-US" sz="2500" kern="1200" dirty="0" smtClean="0"/>
            <a:t> </a:t>
          </a:r>
          <a:r>
            <a:rPr lang="en-US" sz="2500" i="1" kern="1200" dirty="0" smtClean="0"/>
            <a:t>Word Of Mouth </a:t>
          </a:r>
          <a:r>
            <a:rPr lang="en-US" sz="2500" kern="1200" dirty="0" err="1" smtClean="0"/>
            <a:t>terhadap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Kepercayaan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Konsumen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pada</a:t>
          </a:r>
          <a:r>
            <a:rPr lang="en-US" sz="2500" kern="1200" dirty="0" smtClean="0"/>
            <a:t> PT. Prudential Life Assurance Bandung.</a:t>
          </a:r>
          <a:endParaRPr lang="en-US" sz="2500" kern="1200" dirty="0"/>
        </a:p>
      </dsp:txBody>
      <dsp:txXfrm rot="-5400000">
        <a:off x="854204" y="2090539"/>
        <a:ext cx="8703214" cy="809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04A59F-0A2C-45F1-832B-9625FC904B77}">
      <dsp:nvSpPr>
        <dsp:cNvPr id="0" name=""/>
        <dsp:cNvSpPr/>
      </dsp:nvSpPr>
      <dsp:spPr>
        <a:xfrm>
          <a:off x="476127" y="2611274"/>
          <a:ext cx="1563436" cy="13564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err="1" smtClean="0">
              <a:latin typeface="+mj-lt"/>
            </a:rPr>
            <a:t>Manajemen</a:t>
          </a:r>
          <a:r>
            <a:rPr lang="en-US" sz="1600" b="0" kern="1200" dirty="0" smtClean="0">
              <a:latin typeface="+mj-lt"/>
            </a:rPr>
            <a:t> </a:t>
          </a:r>
          <a:r>
            <a:rPr lang="en-US" sz="1800" b="0" kern="1200" dirty="0" err="1" smtClean="0">
              <a:latin typeface="+mj-lt"/>
            </a:rPr>
            <a:t>Pemasaran</a:t>
          </a:r>
          <a:endParaRPr lang="en-US" sz="1600" b="0" kern="1200" dirty="0">
            <a:latin typeface="+mj-lt"/>
          </a:endParaRPr>
        </a:p>
      </dsp:txBody>
      <dsp:txXfrm>
        <a:off x="515857" y="2651004"/>
        <a:ext cx="1483976" cy="1277018"/>
      </dsp:txXfrm>
    </dsp:sp>
    <dsp:sp modelId="{FA2406E3-CA65-4582-BDAC-CF4FA4D9CDE6}">
      <dsp:nvSpPr>
        <dsp:cNvPr id="0" name=""/>
        <dsp:cNvSpPr/>
      </dsp:nvSpPr>
      <dsp:spPr>
        <a:xfrm rot="18469370">
          <a:off x="1703306" y="2591410"/>
          <a:ext cx="1738759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738759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headEnd type="none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529217" y="2559311"/>
        <a:ext cx="86937" cy="86937"/>
      </dsp:txXfrm>
    </dsp:sp>
    <dsp:sp modelId="{D9D1F6A7-B821-4495-BCAB-EEC1F4BD92E4}">
      <dsp:nvSpPr>
        <dsp:cNvPr id="0" name=""/>
        <dsp:cNvSpPr/>
      </dsp:nvSpPr>
      <dsp:spPr>
        <a:xfrm>
          <a:off x="3105809" y="1574814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Bauran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Pemasaran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Jasa</a:t>
          </a:r>
          <a:endParaRPr lang="en-US" sz="1800" kern="1200" dirty="0">
            <a:latin typeface="+mj-lt"/>
          </a:endParaRPr>
        </a:p>
      </dsp:txBody>
      <dsp:txXfrm>
        <a:off x="3125798" y="1594803"/>
        <a:ext cx="1324956" cy="642489"/>
      </dsp:txXfrm>
    </dsp:sp>
    <dsp:sp modelId="{6C7451ED-E95F-40B3-A119-2B3C7D1B0CFA}">
      <dsp:nvSpPr>
        <dsp:cNvPr id="0" name=""/>
        <dsp:cNvSpPr/>
      </dsp:nvSpPr>
      <dsp:spPr>
        <a:xfrm>
          <a:off x="4470743" y="1904677"/>
          <a:ext cx="672093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72093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789987" y="1899246"/>
        <a:ext cx="33604" cy="33604"/>
      </dsp:txXfrm>
    </dsp:sp>
    <dsp:sp modelId="{3410729C-AA2D-49FD-9DDC-26D995E78581}">
      <dsp:nvSpPr>
        <dsp:cNvPr id="0" name=""/>
        <dsp:cNvSpPr/>
      </dsp:nvSpPr>
      <dsp:spPr>
        <a:xfrm>
          <a:off x="5142836" y="1574814"/>
          <a:ext cx="1567230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Bauran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Komunikasi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Pemasaran</a:t>
          </a:r>
          <a:endParaRPr lang="en-US" sz="1800" kern="1200" dirty="0">
            <a:latin typeface="+mj-lt"/>
          </a:endParaRPr>
        </a:p>
      </dsp:txBody>
      <dsp:txXfrm>
        <a:off x="5162825" y="1594803"/>
        <a:ext cx="1527252" cy="642489"/>
      </dsp:txXfrm>
    </dsp:sp>
    <dsp:sp modelId="{6E4EBC80-40C5-40D9-97CE-813F212DE934}">
      <dsp:nvSpPr>
        <dsp:cNvPr id="0" name=""/>
        <dsp:cNvSpPr/>
      </dsp:nvSpPr>
      <dsp:spPr>
        <a:xfrm>
          <a:off x="6710067" y="1904677"/>
          <a:ext cx="545973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45973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headEnd w="lg" len="lg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969405" y="1902399"/>
        <a:ext cx="27298" cy="27298"/>
      </dsp:txXfrm>
    </dsp:sp>
    <dsp:sp modelId="{113650FD-BEBF-4C30-B793-07B63E95B08B}">
      <dsp:nvSpPr>
        <dsp:cNvPr id="0" name=""/>
        <dsp:cNvSpPr/>
      </dsp:nvSpPr>
      <dsp:spPr>
        <a:xfrm>
          <a:off x="7256041" y="1574814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>
              <a:latin typeface="+mj-lt"/>
            </a:rPr>
            <a:t>Word Of Mouth</a:t>
          </a:r>
          <a:endParaRPr lang="en-US" sz="1800" kern="1200" dirty="0">
            <a:latin typeface="+mj-lt"/>
          </a:endParaRPr>
        </a:p>
      </dsp:txBody>
      <dsp:txXfrm>
        <a:off x="7276030" y="1594803"/>
        <a:ext cx="1324956" cy="642489"/>
      </dsp:txXfrm>
    </dsp:sp>
    <dsp:sp modelId="{4596579D-2E84-4617-93BC-E1F5AAF0F0BF}">
      <dsp:nvSpPr>
        <dsp:cNvPr id="0" name=""/>
        <dsp:cNvSpPr/>
      </dsp:nvSpPr>
      <dsp:spPr>
        <a:xfrm rot="17350740">
          <a:off x="8063004" y="1119840"/>
          <a:ext cx="166191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661915" y="11370"/>
              </a:lnTo>
            </a:path>
          </a:pathLst>
        </a:custGeom>
        <a:noFill/>
        <a:ln w="22225" cap="flat" cmpd="sng" algn="ctr">
          <a:solidFill>
            <a:schemeClr val="tx1">
              <a:lumMod val="65000"/>
              <a:lumOff val="3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8852414" y="1089663"/>
        <a:ext cx="83095" cy="83095"/>
      </dsp:txXfrm>
    </dsp:sp>
    <dsp:sp modelId="{2DF796CC-889A-4261-A01D-ADDCD72F1CA9}">
      <dsp:nvSpPr>
        <dsp:cNvPr id="0" name=""/>
        <dsp:cNvSpPr/>
      </dsp:nvSpPr>
      <dsp:spPr>
        <a:xfrm>
          <a:off x="9166948" y="5140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Talkers</a:t>
          </a:r>
          <a:endParaRPr lang="en-US" sz="1800" kern="1200" dirty="0"/>
        </a:p>
      </dsp:txBody>
      <dsp:txXfrm>
        <a:off x="9186937" y="25129"/>
        <a:ext cx="1324956" cy="642489"/>
      </dsp:txXfrm>
    </dsp:sp>
    <dsp:sp modelId="{C521B471-034C-4D1F-B3FB-0752672D9055}">
      <dsp:nvSpPr>
        <dsp:cNvPr id="0" name=""/>
        <dsp:cNvSpPr/>
      </dsp:nvSpPr>
      <dsp:spPr>
        <a:xfrm rot="18289469">
          <a:off x="8415930" y="1512259"/>
          <a:ext cx="95606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56062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70060" y="1499728"/>
        <a:ext cx="47803" cy="47803"/>
      </dsp:txXfrm>
    </dsp:sp>
    <dsp:sp modelId="{F0E64801-7CD9-411E-BCDE-B0ADEC079958}">
      <dsp:nvSpPr>
        <dsp:cNvPr id="0" name=""/>
        <dsp:cNvSpPr/>
      </dsp:nvSpPr>
      <dsp:spPr>
        <a:xfrm>
          <a:off x="9166948" y="789977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Topics</a:t>
          </a:r>
          <a:endParaRPr lang="en-US" sz="1800" kern="1200" dirty="0"/>
        </a:p>
      </dsp:txBody>
      <dsp:txXfrm>
        <a:off x="9186937" y="809966"/>
        <a:ext cx="1324956" cy="642489"/>
      </dsp:txXfrm>
    </dsp:sp>
    <dsp:sp modelId="{671ABB76-804A-4468-9D2F-4C219EAA9CA1}">
      <dsp:nvSpPr>
        <dsp:cNvPr id="0" name=""/>
        <dsp:cNvSpPr/>
      </dsp:nvSpPr>
      <dsp:spPr>
        <a:xfrm>
          <a:off x="8620975" y="1904677"/>
          <a:ext cx="545973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45973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80312" y="1902399"/>
        <a:ext cx="27298" cy="27298"/>
      </dsp:txXfrm>
    </dsp:sp>
    <dsp:sp modelId="{925F4473-71CF-4B8B-94CD-1BF721426B3A}">
      <dsp:nvSpPr>
        <dsp:cNvPr id="0" name=""/>
        <dsp:cNvSpPr/>
      </dsp:nvSpPr>
      <dsp:spPr>
        <a:xfrm>
          <a:off x="9166948" y="1574814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Tools</a:t>
          </a:r>
          <a:endParaRPr lang="en-US" sz="1800" kern="1200" dirty="0"/>
        </a:p>
      </dsp:txBody>
      <dsp:txXfrm>
        <a:off x="9186937" y="1594803"/>
        <a:ext cx="1324956" cy="642489"/>
      </dsp:txXfrm>
    </dsp:sp>
    <dsp:sp modelId="{4837AA42-42E7-4B95-8E6A-51FDD12EE61A}">
      <dsp:nvSpPr>
        <dsp:cNvPr id="0" name=""/>
        <dsp:cNvSpPr/>
      </dsp:nvSpPr>
      <dsp:spPr>
        <a:xfrm rot="3310531">
          <a:off x="8415930" y="2297096"/>
          <a:ext cx="95606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56062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70060" y="2284565"/>
        <a:ext cx="47803" cy="47803"/>
      </dsp:txXfrm>
    </dsp:sp>
    <dsp:sp modelId="{06166013-6AF8-4885-AEC8-C45A47484434}">
      <dsp:nvSpPr>
        <dsp:cNvPr id="0" name=""/>
        <dsp:cNvSpPr/>
      </dsp:nvSpPr>
      <dsp:spPr>
        <a:xfrm>
          <a:off x="9166948" y="2359651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Taking part</a:t>
          </a:r>
          <a:endParaRPr lang="en-US" sz="1800" kern="1200" dirty="0"/>
        </a:p>
      </dsp:txBody>
      <dsp:txXfrm>
        <a:off x="9186937" y="2379640"/>
        <a:ext cx="1324956" cy="642489"/>
      </dsp:txXfrm>
    </dsp:sp>
    <dsp:sp modelId="{CA3361C2-97DD-4E23-B568-18B6CF06DD3F}">
      <dsp:nvSpPr>
        <dsp:cNvPr id="0" name=""/>
        <dsp:cNvSpPr/>
      </dsp:nvSpPr>
      <dsp:spPr>
        <a:xfrm rot="4249260">
          <a:off x="8063004" y="2689514"/>
          <a:ext cx="166191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661915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8852414" y="2659337"/>
        <a:ext cx="83095" cy="83095"/>
      </dsp:txXfrm>
    </dsp:sp>
    <dsp:sp modelId="{3453C5FC-D514-4184-935E-3C5C54E11E6B}">
      <dsp:nvSpPr>
        <dsp:cNvPr id="0" name=""/>
        <dsp:cNvSpPr/>
      </dsp:nvSpPr>
      <dsp:spPr>
        <a:xfrm>
          <a:off x="9166948" y="3144489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err="1" smtClean="0"/>
            <a:t>Traking</a:t>
          </a:r>
          <a:r>
            <a:rPr lang="en-US" sz="1800" i="1" kern="1200" dirty="0" smtClean="0"/>
            <a:t> </a:t>
          </a:r>
          <a:endParaRPr lang="en-US" sz="1800" kern="1200" dirty="0"/>
        </a:p>
      </dsp:txBody>
      <dsp:txXfrm>
        <a:off x="9186937" y="3164478"/>
        <a:ext cx="1324956" cy="642489"/>
      </dsp:txXfrm>
    </dsp:sp>
    <dsp:sp modelId="{AB9B280A-5924-4558-BFC1-7998B925AFDC}">
      <dsp:nvSpPr>
        <dsp:cNvPr id="0" name=""/>
        <dsp:cNvSpPr/>
      </dsp:nvSpPr>
      <dsp:spPr>
        <a:xfrm rot="3130630">
          <a:off x="1703306" y="3964874"/>
          <a:ext cx="1738759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738759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2529217" y="3932776"/>
        <a:ext cx="86937" cy="86937"/>
      </dsp:txXfrm>
    </dsp:sp>
    <dsp:sp modelId="{D0BCB606-698D-496B-8FC0-F95B4E47D359}">
      <dsp:nvSpPr>
        <dsp:cNvPr id="0" name=""/>
        <dsp:cNvSpPr/>
      </dsp:nvSpPr>
      <dsp:spPr>
        <a:xfrm>
          <a:off x="3105809" y="4321744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Perilaku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Konsumen</a:t>
          </a:r>
          <a:endParaRPr lang="en-US" sz="1800" kern="1200" dirty="0">
            <a:latin typeface="+mj-lt"/>
          </a:endParaRPr>
        </a:p>
      </dsp:txBody>
      <dsp:txXfrm>
        <a:off x="3125798" y="4341733"/>
        <a:ext cx="1324956" cy="642489"/>
      </dsp:txXfrm>
    </dsp:sp>
    <dsp:sp modelId="{DB81C3A4-F390-454D-8F47-8FDB1E1E3997}">
      <dsp:nvSpPr>
        <dsp:cNvPr id="0" name=""/>
        <dsp:cNvSpPr/>
      </dsp:nvSpPr>
      <dsp:spPr>
        <a:xfrm>
          <a:off x="4470743" y="4651607"/>
          <a:ext cx="672093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72093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789987" y="4646175"/>
        <a:ext cx="33604" cy="33604"/>
      </dsp:txXfrm>
    </dsp:sp>
    <dsp:sp modelId="{1945560A-F9B5-4262-92F4-1F4718EFD0DC}">
      <dsp:nvSpPr>
        <dsp:cNvPr id="0" name=""/>
        <dsp:cNvSpPr/>
      </dsp:nvSpPr>
      <dsp:spPr>
        <a:xfrm>
          <a:off x="5142836" y="4321744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Faktor</a:t>
          </a:r>
          <a:r>
            <a:rPr lang="en-US" sz="1800" kern="1200" dirty="0" smtClean="0">
              <a:latin typeface="+mj-lt"/>
            </a:rPr>
            <a:t> </a:t>
          </a:r>
          <a:r>
            <a:rPr lang="en-US" sz="1800" kern="1200" dirty="0" err="1" smtClean="0">
              <a:latin typeface="+mj-lt"/>
            </a:rPr>
            <a:t>Budaya</a:t>
          </a:r>
          <a:endParaRPr lang="en-US" sz="1800" kern="1200" dirty="0">
            <a:latin typeface="+mj-lt"/>
          </a:endParaRPr>
        </a:p>
      </dsp:txBody>
      <dsp:txXfrm>
        <a:off x="5162825" y="4341733"/>
        <a:ext cx="1324956" cy="642489"/>
      </dsp:txXfrm>
    </dsp:sp>
    <dsp:sp modelId="{F6E58559-004F-4B6A-AF99-09D98308B00C}">
      <dsp:nvSpPr>
        <dsp:cNvPr id="0" name=""/>
        <dsp:cNvSpPr/>
      </dsp:nvSpPr>
      <dsp:spPr>
        <a:xfrm>
          <a:off x="6507770" y="4651607"/>
          <a:ext cx="545973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45973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767108" y="4649328"/>
        <a:ext cx="27298" cy="27298"/>
      </dsp:txXfrm>
    </dsp:sp>
    <dsp:sp modelId="{72DA0416-FE93-48CA-8C6B-F89E274A1EB2}">
      <dsp:nvSpPr>
        <dsp:cNvPr id="0" name=""/>
        <dsp:cNvSpPr/>
      </dsp:nvSpPr>
      <dsp:spPr>
        <a:xfrm>
          <a:off x="7053744" y="4321744"/>
          <a:ext cx="1579310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+mj-lt"/>
            </a:rPr>
            <a:t>Kepercayaan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Konsumen</a:t>
          </a:r>
          <a:endParaRPr lang="en-US" sz="1800" kern="1200" dirty="0"/>
        </a:p>
      </dsp:txBody>
      <dsp:txXfrm>
        <a:off x="7073733" y="4341733"/>
        <a:ext cx="1539332" cy="642489"/>
      </dsp:txXfrm>
    </dsp:sp>
    <dsp:sp modelId="{E5FC0C9D-3976-44C3-B0C4-EA9857743782}">
      <dsp:nvSpPr>
        <dsp:cNvPr id="0" name=""/>
        <dsp:cNvSpPr/>
      </dsp:nvSpPr>
      <dsp:spPr>
        <a:xfrm rot="19457599">
          <a:off x="8569857" y="4455398"/>
          <a:ext cx="672368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72368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89232" y="4449959"/>
        <a:ext cx="33618" cy="33618"/>
      </dsp:txXfrm>
    </dsp:sp>
    <dsp:sp modelId="{17CB4171-0279-44C0-899B-319C9BA08CF0}">
      <dsp:nvSpPr>
        <dsp:cNvPr id="0" name=""/>
        <dsp:cNvSpPr/>
      </dsp:nvSpPr>
      <dsp:spPr>
        <a:xfrm>
          <a:off x="9179028" y="3929326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Trusting Belief</a:t>
          </a:r>
          <a:endParaRPr lang="en-US" sz="1800" kern="1200" dirty="0"/>
        </a:p>
      </dsp:txBody>
      <dsp:txXfrm>
        <a:off x="9199017" y="3949315"/>
        <a:ext cx="1324956" cy="642489"/>
      </dsp:txXfrm>
    </dsp:sp>
    <dsp:sp modelId="{BC64BC1A-1D29-42DE-B1B0-DE3C46B7E3E4}">
      <dsp:nvSpPr>
        <dsp:cNvPr id="0" name=""/>
        <dsp:cNvSpPr/>
      </dsp:nvSpPr>
      <dsp:spPr>
        <a:xfrm rot="2142401">
          <a:off x="8569857" y="4847816"/>
          <a:ext cx="672368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72368" y="11370"/>
              </a:lnTo>
            </a:path>
          </a:pathLst>
        </a:custGeom>
        <a:noFill/>
        <a:ln w="22225" cap="flat" cmpd="sng" algn="ctr">
          <a:solidFill>
            <a:schemeClr val="tx1">
              <a:lumMod val="75000"/>
              <a:lumOff val="25000"/>
            </a:schemeClr>
          </a:solidFill>
          <a:prstDash val="solid"/>
          <a:tailEnd type="triangle" w="lg" len="lg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8889232" y="4842378"/>
        <a:ext cx="33618" cy="33618"/>
      </dsp:txXfrm>
    </dsp:sp>
    <dsp:sp modelId="{99FE71F5-EA52-47E7-8A8A-C441DCF7EB1A}">
      <dsp:nvSpPr>
        <dsp:cNvPr id="0" name=""/>
        <dsp:cNvSpPr/>
      </dsp:nvSpPr>
      <dsp:spPr>
        <a:xfrm>
          <a:off x="9179028" y="4714163"/>
          <a:ext cx="1364934" cy="6824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/>
            <a:t>Trusting Intention </a:t>
          </a:r>
          <a:endParaRPr lang="en-US" sz="1800" kern="1200" dirty="0"/>
        </a:p>
      </dsp:txBody>
      <dsp:txXfrm>
        <a:off x="9199017" y="4734152"/>
        <a:ext cx="1324956" cy="642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38FB8B-A2D2-4689-85BB-6F372CEB580E}">
      <dsp:nvSpPr>
        <dsp:cNvPr id="0" name=""/>
        <dsp:cNvSpPr/>
      </dsp:nvSpPr>
      <dsp:spPr>
        <a:xfrm>
          <a:off x="2688" y="1927593"/>
          <a:ext cx="1737440" cy="167041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+mj-lt"/>
            </a:rPr>
            <a:t>deskriptif</a:t>
          </a:r>
          <a:endParaRPr lang="en-US" sz="2000" kern="1200" dirty="0">
            <a:latin typeface="+mj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+mj-lt"/>
            </a:rPr>
            <a:t>verifikatif</a:t>
          </a:r>
          <a:endParaRPr lang="en-US" sz="2000" kern="1200" dirty="0">
            <a:latin typeface="+mj-lt"/>
          </a:endParaRPr>
        </a:p>
      </dsp:txBody>
      <dsp:txXfrm>
        <a:off x="41129" y="1966034"/>
        <a:ext cx="1660558" cy="1235590"/>
      </dsp:txXfrm>
    </dsp:sp>
    <dsp:sp modelId="{D3179900-4AA1-4EE4-BD9D-B0F7E5C5443C}">
      <dsp:nvSpPr>
        <dsp:cNvPr id="0" name=""/>
        <dsp:cNvSpPr/>
      </dsp:nvSpPr>
      <dsp:spPr>
        <a:xfrm>
          <a:off x="852932" y="2397143"/>
          <a:ext cx="2007935" cy="2007935"/>
        </a:xfrm>
        <a:prstGeom prst="leftCircularArrow">
          <a:avLst>
            <a:gd name="adj1" fmla="val 1447"/>
            <a:gd name="adj2" fmla="val 171187"/>
            <a:gd name="adj3" fmla="val 1262799"/>
            <a:gd name="adj4" fmla="val 8340591"/>
            <a:gd name="adj5" fmla="val 1688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9C1BA6-9D3D-4E08-9735-3E9C8E2B0D80}">
      <dsp:nvSpPr>
        <dsp:cNvPr id="0" name=""/>
        <dsp:cNvSpPr/>
      </dsp:nvSpPr>
      <dsp:spPr>
        <a:xfrm>
          <a:off x="331965" y="3294286"/>
          <a:ext cx="1581751" cy="7447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latin typeface="+mj-lt"/>
            </a:rPr>
            <a:t>Metode</a:t>
          </a:r>
          <a:r>
            <a:rPr lang="en-US" sz="1600" kern="1200" dirty="0" smtClean="0">
              <a:latin typeface="+mj-lt"/>
            </a:rPr>
            <a:t> yang </a:t>
          </a:r>
          <a:r>
            <a:rPr lang="en-US" sz="1600" kern="1200" dirty="0" err="1" smtClean="0">
              <a:latin typeface="+mj-lt"/>
            </a:rPr>
            <a:t>digunakan</a:t>
          </a:r>
          <a:endParaRPr lang="en-US" sz="1600" kern="1200" dirty="0">
            <a:latin typeface="+mj-lt"/>
          </a:endParaRPr>
        </a:p>
      </dsp:txBody>
      <dsp:txXfrm>
        <a:off x="353777" y="3316098"/>
        <a:ext cx="1538127" cy="701087"/>
      </dsp:txXfrm>
    </dsp:sp>
    <dsp:sp modelId="{1D2409DE-7D86-4AC8-BB47-7DAD3B78F862}">
      <dsp:nvSpPr>
        <dsp:cNvPr id="0" name=""/>
        <dsp:cNvSpPr/>
      </dsp:nvSpPr>
      <dsp:spPr>
        <a:xfrm>
          <a:off x="2052063" y="1932299"/>
          <a:ext cx="2111148" cy="176000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i="1" kern="1200" dirty="0" smtClean="0">
              <a:latin typeface="Times New Roman" pitchFamily="18" charset="0"/>
              <a:cs typeface="Times New Roman" pitchFamily="18" charset="0"/>
            </a:rPr>
            <a:t>Word Of Mouth</a:t>
          </a:r>
          <a:endParaRPr lang="en-US" sz="1800" i="1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Kepercayaan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Konsumen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92566" y="2349946"/>
        <a:ext cx="2030142" cy="1301856"/>
      </dsp:txXfrm>
    </dsp:sp>
    <dsp:sp modelId="{7B9A3D49-582C-4C9A-86DA-DA80AB2A6734}">
      <dsp:nvSpPr>
        <dsp:cNvPr id="0" name=""/>
        <dsp:cNvSpPr/>
      </dsp:nvSpPr>
      <dsp:spPr>
        <a:xfrm>
          <a:off x="3682558" y="1225971"/>
          <a:ext cx="1877946" cy="1877946"/>
        </a:xfrm>
        <a:prstGeom prst="circularArrow">
          <a:avLst>
            <a:gd name="adj1" fmla="val 1547"/>
            <a:gd name="adj2" fmla="val 183450"/>
            <a:gd name="adj3" fmla="val 20134331"/>
            <a:gd name="adj4" fmla="val 13068802"/>
            <a:gd name="adj5" fmla="val 1805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9F0116-0677-4FE9-948F-9512488F81B3}">
      <dsp:nvSpPr>
        <dsp:cNvPr id="0" name=""/>
        <dsp:cNvSpPr/>
      </dsp:nvSpPr>
      <dsp:spPr>
        <a:xfrm>
          <a:off x="2816419" y="1639775"/>
          <a:ext cx="1340967" cy="5332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>
              <a:latin typeface="+mj-lt"/>
            </a:rPr>
            <a:t>Operasional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variabel</a:t>
          </a:r>
          <a:endParaRPr lang="en-US" sz="1600" kern="1200" dirty="0"/>
        </a:p>
      </dsp:txBody>
      <dsp:txXfrm>
        <a:off x="2832038" y="1655394"/>
        <a:ext cx="1309729" cy="502020"/>
      </dsp:txXfrm>
    </dsp:sp>
    <dsp:sp modelId="{36CD5A10-2B42-4D8E-83C6-768517DBA50B}">
      <dsp:nvSpPr>
        <dsp:cNvPr id="0" name=""/>
        <dsp:cNvSpPr/>
      </dsp:nvSpPr>
      <dsp:spPr>
        <a:xfrm>
          <a:off x="4301558" y="1922066"/>
          <a:ext cx="1813247" cy="167041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Regresi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Linier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Sederhana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39999" y="1960507"/>
        <a:ext cx="1736365" cy="1235590"/>
      </dsp:txXfrm>
    </dsp:sp>
    <dsp:sp modelId="{28AAF139-3927-4D3D-A6A2-68BD20A94CF1}">
      <dsp:nvSpPr>
        <dsp:cNvPr id="0" name=""/>
        <dsp:cNvSpPr/>
      </dsp:nvSpPr>
      <dsp:spPr>
        <a:xfrm>
          <a:off x="4791818" y="3039386"/>
          <a:ext cx="1340967" cy="7668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Alat</a:t>
          </a:r>
          <a:r>
            <a:rPr lang="en-US" sz="1800" kern="1200" dirty="0" smtClean="0"/>
            <a:t> </a:t>
          </a:r>
          <a:r>
            <a:rPr lang="en-US" sz="1800" kern="1200" dirty="0" err="1" smtClean="0">
              <a:latin typeface="+mj-lt"/>
            </a:rPr>
            <a:t>analisis</a:t>
          </a:r>
          <a:endParaRPr lang="en-US" sz="1800" kern="1200" dirty="0">
            <a:latin typeface="+mj-lt"/>
          </a:endParaRPr>
        </a:p>
      </dsp:txBody>
      <dsp:txXfrm>
        <a:off x="4814277" y="3061845"/>
        <a:ext cx="1296049" cy="7219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9AD96-ECD1-4E02-A50D-BFCDC26806D2}">
      <dsp:nvSpPr>
        <dsp:cNvPr id="0" name=""/>
        <dsp:cNvSpPr/>
      </dsp:nvSpPr>
      <dsp:spPr>
        <a:xfrm rot="5400000">
          <a:off x="6153167" y="-3078246"/>
          <a:ext cx="1382788" cy="7602343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Berdasarkan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hasil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perhitungan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 yang diperoleh dapat diketahui tanggapan responden mengenai </a:t>
          </a: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Word of Mouth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000" i="1" kern="1200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. bahwa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rata-rata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pencapaian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total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terhadap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ideal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adalah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sebesar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61.36%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.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Berada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dalam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kategori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cukup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baik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43390" y="99033"/>
        <a:ext cx="7534841" cy="1247784"/>
      </dsp:txXfrm>
    </dsp:sp>
    <dsp:sp modelId="{BA766AAC-5A98-486E-954C-EE03F404196C}">
      <dsp:nvSpPr>
        <dsp:cNvPr id="0" name=""/>
        <dsp:cNvSpPr/>
      </dsp:nvSpPr>
      <dsp:spPr>
        <a:xfrm>
          <a:off x="266" y="36"/>
          <a:ext cx="3043122" cy="144577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+mj-lt"/>
            </a:rPr>
            <a:t>Word of Mouth</a:t>
          </a:r>
          <a:endParaRPr lang="en-US" sz="3200" kern="1200" dirty="0">
            <a:latin typeface="+mj-lt"/>
          </a:endParaRPr>
        </a:p>
      </dsp:txBody>
      <dsp:txXfrm>
        <a:off x="70843" y="70613"/>
        <a:ext cx="2901968" cy="1304623"/>
      </dsp:txXfrm>
    </dsp:sp>
    <dsp:sp modelId="{72B70D05-0BA2-4CF6-981F-55B1C5D88AB7}">
      <dsp:nvSpPr>
        <dsp:cNvPr id="0" name=""/>
        <dsp:cNvSpPr/>
      </dsp:nvSpPr>
      <dsp:spPr>
        <a:xfrm rot="5400000">
          <a:off x="6105647" y="-1577513"/>
          <a:ext cx="1445118" cy="7637010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Berdasarkan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hasil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perhitungan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 yang diperoleh dapat diketahui tanggapan responden mengenai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Kepercayaan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Konsumen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(Y)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. dapat diketahui bahwa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rata-rata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pencapaian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total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terhadap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skor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ideal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adalah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sebesar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66.64%</a:t>
          </a:r>
          <a:r>
            <a:rPr lang="id-ID" sz="2000" kern="1200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Berada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dalam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kategori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cukup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baik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009702" y="1588977"/>
        <a:ext cx="7566465" cy="1304028"/>
      </dsp:txXfrm>
    </dsp:sp>
    <dsp:sp modelId="{548B3081-3A0B-4663-86A3-A7A05D300665}">
      <dsp:nvSpPr>
        <dsp:cNvPr id="0" name=""/>
        <dsp:cNvSpPr/>
      </dsp:nvSpPr>
      <dsp:spPr>
        <a:xfrm>
          <a:off x="266" y="1518102"/>
          <a:ext cx="3009435" cy="144577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latin typeface="+mj-lt"/>
            </a:rPr>
            <a:t>Kepercayaan</a:t>
          </a:r>
          <a:r>
            <a:rPr lang="en-US" sz="3200" kern="1200" dirty="0" smtClean="0">
              <a:latin typeface="+mj-lt"/>
            </a:rPr>
            <a:t> </a:t>
          </a:r>
          <a:r>
            <a:rPr lang="en-US" sz="3200" kern="1200" dirty="0" err="1" smtClean="0">
              <a:latin typeface="+mj-lt"/>
            </a:rPr>
            <a:t>Konsumen</a:t>
          </a:r>
          <a:endParaRPr lang="en-US" sz="3200" kern="1200" dirty="0">
            <a:latin typeface="+mj-lt"/>
          </a:endParaRPr>
        </a:p>
      </dsp:txBody>
      <dsp:txXfrm>
        <a:off x="70843" y="1588679"/>
        <a:ext cx="2868281" cy="1304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F9853A0-3D44-4DCF-9E5F-622627CCB831}" type="datetimeFigureOut">
              <a:rPr lang="id-ID" smtClean="0"/>
              <a:pPr/>
              <a:t>03/05/2018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D323C6E-1731-4C1B-A8EF-D4F6FA3BA2D5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5476" y="510439"/>
            <a:ext cx="9616965" cy="1666160"/>
          </a:xfrm>
        </p:spPr>
        <p:txBody>
          <a:bodyPr>
            <a:normAutofit/>
          </a:bodyPr>
          <a:lstStyle/>
          <a:p>
            <a:pPr algn="ctr"/>
            <a:r>
              <a:rPr lang="id-ID" sz="28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PENGARUH </a:t>
            </a:r>
            <a:r>
              <a:rPr lang="id-ID" sz="2800" i="1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WORD OF MOUTH </a:t>
            </a:r>
            <a:r>
              <a:rPr lang="id-ID" sz="2800" dirty="0" smtClean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TERHADAP KEPERCAYAAN KONSUMEN PADA PT.PRUDENTIAL LIFE ASSURANCE BANDUNG</a:t>
            </a:r>
            <a:endParaRPr lang="en-US" sz="2800" dirty="0">
              <a:ln w="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3153" y="2412125"/>
            <a:ext cx="9090991" cy="42519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Ganda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Nugraha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Putra</a:t>
            </a:r>
            <a:endParaRPr lang="id-ID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NPM: </a:t>
            </a:r>
            <a:r>
              <a:rPr lang="id-ID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A101</a:t>
            </a:r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40590</a:t>
            </a:r>
          </a:p>
          <a:p>
            <a:pPr algn="ctr"/>
            <a:r>
              <a:rPr lang="en-US" sz="2000" b="0" dirty="0" err="1" smtClean="0">
                <a:solidFill>
                  <a:schemeClr val="tx1"/>
                </a:solidFill>
              </a:rPr>
              <a:t>Pembimbing</a:t>
            </a:r>
            <a:r>
              <a:rPr lang="en-US" sz="2000" b="0" dirty="0" smtClean="0">
                <a:solidFill>
                  <a:schemeClr val="tx1"/>
                </a:solidFill>
              </a:rPr>
              <a:t>: </a:t>
            </a:r>
            <a:r>
              <a:rPr lang="en-US" sz="2000" b="0" dirty="0" err="1" smtClean="0">
                <a:solidFill>
                  <a:schemeClr val="tx1"/>
                </a:solidFill>
              </a:rPr>
              <a:t>Mutia</a:t>
            </a:r>
            <a:r>
              <a:rPr lang="en-US" sz="2000" b="0" dirty="0" smtClean="0">
                <a:solidFill>
                  <a:schemeClr val="tx1"/>
                </a:solidFill>
              </a:rPr>
              <a:t> Tri </a:t>
            </a:r>
            <a:r>
              <a:rPr lang="en-US" sz="2000" b="0" dirty="0" err="1" smtClean="0">
                <a:solidFill>
                  <a:schemeClr val="tx1"/>
                </a:solidFill>
              </a:rPr>
              <a:t>Satya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S.Sos</a:t>
            </a:r>
            <a:r>
              <a:rPr lang="en-US" dirty="0" smtClean="0">
                <a:solidFill>
                  <a:schemeClr val="tx1"/>
                </a:solidFill>
              </a:rPr>
              <a:t>., </a:t>
            </a:r>
            <a:r>
              <a:rPr lang="en-US" dirty="0" err="1" smtClean="0">
                <a:solidFill>
                  <a:schemeClr val="tx1"/>
                </a:solidFill>
              </a:rPr>
              <a:t>MSi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sz="2000" b="0" dirty="0" smtClean="0">
              <a:solidFill>
                <a:schemeClr val="tx1"/>
              </a:solidFill>
            </a:endParaRPr>
          </a:p>
          <a:p>
            <a:pPr algn="ctr"/>
            <a:endParaRPr lang="en-US" sz="2000" b="0" dirty="0" smtClean="0"/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6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SEKOLAH TINGGI ILMU EKONOMI (STIE) </a:t>
            </a:r>
            <a:r>
              <a:rPr lang="id-ID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EKUITAS</a:t>
            </a:r>
            <a:endParaRPr lang="en-US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BANDUNG</a:t>
            </a:r>
          </a:p>
          <a:p>
            <a:pPr algn="ctr"/>
            <a:r>
              <a:rPr lang="en-US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2018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endParaRPr lang="id-ID" sz="2000" b="0" dirty="0"/>
          </a:p>
        </p:txBody>
      </p:sp>
      <p:pic>
        <p:nvPicPr>
          <p:cNvPr id="4" name="Picture 3" descr="C:\Users\axioo\Downloads\logo-ekuitas-warnaedit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1435" y="3799492"/>
            <a:ext cx="1466193" cy="135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82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704779" y="2010921"/>
          <a:ext cx="6644172" cy="1984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238"/>
                <a:gridCol w="1393500"/>
                <a:gridCol w="1497724"/>
                <a:gridCol w="599090"/>
                <a:gridCol w="1182413"/>
                <a:gridCol w="914400"/>
                <a:gridCol w="819807"/>
              </a:tblGrid>
              <a:tr h="0">
                <a:tc gridSpan="7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ANOVA</a:t>
                      </a:r>
                      <a:r>
                        <a:rPr lang="en-US" sz="1600" b="1" baseline="30000" dirty="0" err="1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518">
                <a:tc gridSpan="2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Model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Sum of Squares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df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Mean Square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</a:t>
                      </a:r>
                      <a:endParaRPr lang="en-US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Sig.</a:t>
                      </a:r>
                      <a:endParaRPr lang="en-US" sz="16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59">
                <a:tc rowSpan="3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Regression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875.351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875.351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64.447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.000</a:t>
                      </a:r>
                      <a:r>
                        <a:rPr lang="en-US" sz="1600" baseline="30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Residual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1331.089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13.583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6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Total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2206.440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59">
                <a:tc gridSpan="7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a. Dependent Variable: </a:t>
                      </a:r>
                      <a:r>
                        <a:rPr lang="en-US" sz="16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Kepercayaan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Konsumen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(Y)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254">
                <a:tc gridSpan="7">
                  <a:txBody>
                    <a:bodyPr/>
                    <a:lstStyle/>
                    <a:p>
                      <a:pPr marL="38100" marR="3810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b. Predictors: (Constant),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Word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Of Mouth (X)</a:t>
                      </a:r>
                      <a:endParaRPr lang="en-US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562376" y="1182415"/>
            <a:ext cx="3379004" cy="788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+mj-lt"/>
              </a:rPr>
              <a:t>Pengujian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Hipotesis</a:t>
            </a:r>
            <a:endParaRPr lang="en-US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4130572"/>
            <a:ext cx="10373711" cy="21557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output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atas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diketahui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hitung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64,447.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dibandingkan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distribusi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α=0,05,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=98,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3,090. Dari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nilai-nilai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terlihat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hitung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64,447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000" baseline="-25000" dirty="0" err="1" smtClean="0">
                <a:latin typeface="Times New Roman" pitchFamily="18" charset="0"/>
                <a:cs typeface="Times New Roman" pitchFamily="18" charset="0"/>
              </a:rPr>
              <a:t>tabel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3,090.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Sesuai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kriteria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pengujian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hipotesis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ditolak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diterima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artinya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kedua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word of mouth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2035"/>
            <a:ext cx="10515600" cy="670835"/>
          </a:xfrm>
        </p:spPr>
        <p:txBody>
          <a:bodyPr/>
          <a:lstStyle/>
          <a:p>
            <a:r>
              <a:rPr lang="id-ID" sz="2800" b="1" dirty="0" smtClean="0"/>
              <a:t>KESIMPULAN</a:t>
            </a:r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7560" y="882870"/>
            <a:ext cx="11098923" cy="5975130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Word of mouth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tergolong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dilihat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indikator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manfaat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dimensi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topics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skor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74.4%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sedangkan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skor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paling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kecil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indikator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informasi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nasabah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dimensi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talkers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50.8%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kurang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saat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topik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pembahasan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mengenai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Prudential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sudah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namun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proses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penyampaian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informasi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rekomendasi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tergolong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. Dari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pengolahan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Word Of Mouth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Prudential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dinilai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perolehan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64%.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Prudential di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kota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Bandung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saat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tergolong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perolehan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66.64%,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terlihat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tanggapan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responden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masih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menyatakan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terutama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pernyataan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Seberapa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yakin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Anda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kemampuan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dimiliki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penjual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membantu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Anda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sesuatu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sesuai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dibutuhkan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skor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64.2%,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sedangkan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skor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persentase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tertinggi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terletak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pernyataan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Seberapa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keyakinan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Anda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kejujuran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penjual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menjaga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memenuhi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kesepakatan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telah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dibuat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69.4%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Word of mouth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Prudential.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arah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dimana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word of mouth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diikuti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semakin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tingginya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kontribusi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diberikan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39.7%,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sedangkan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sisanya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60.3%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kontribusi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lain yang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teliti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5526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892010"/>
          </a:xfrm>
        </p:spPr>
        <p:txBody>
          <a:bodyPr>
            <a:normAutofit/>
          </a:bodyPr>
          <a:lstStyle/>
          <a:p>
            <a:r>
              <a:rPr lang="id-ID" sz="2800" b="1" dirty="0" smtClean="0"/>
              <a:t>SARAN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20262" y="1351722"/>
            <a:ext cx="11098924" cy="5190968"/>
          </a:xfrm>
        </p:spPr>
        <p:txBody>
          <a:bodyPr>
            <a:normAutofit fontScale="92500" lnSpcReduction="10000"/>
          </a:bodyPr>
          <a:lstStyle/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perusahaan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bagus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apabila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meningkatkan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word of mouth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berhubungan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dimensi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talker </a:t>
            </a:r>
            <a:r>
              <a:rPr lang="en-US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menurut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menunjukan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dimensi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memerlukan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evaluasi-evaluasi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rangka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meningkatkan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komunikasi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word of mouth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mengidentifikasi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menargetkan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influencer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orang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melibatkan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pelanggan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berikan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kemudahan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review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menjaga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image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perusahaan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rangka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meningkatkan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bagus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apabila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komunikasi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mintalah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kritik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saran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nasabah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lakukan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komunikasi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pelanggan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serta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tunjukan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apresiasi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nasabah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-457200" algn="just">
              <a:lnSpc>
                <a:spcPct val="120000"/>
              </a:lnSpc>
              <a:buFont typeface="+mj-lt"/>
              <a:buAutoNum type="arabicPeriod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peneliti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pengolahan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data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mempunya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simultan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word of mouth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mengetahui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faktor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lainnya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menyarankan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agar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masih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variabel-variabel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mungkin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pengaruh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signifikan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65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3034748"/>
            <a:ext cx="10515600" cy="66260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id-ID" sz="4800" dirty="0"/>
              <a:t>TERIMAKASIH</a:t>
            </a:r>
          </a:p>
        </p:txBody>
      </p:sp>
    </p:spTree>
    <p:extLst>
      <p:ext uri="{BB962C8B-B14F-4D97-AF65-F5344CB8AC3E}">
        <p14:creationId xmlns:p14="http://schemas.microsoft.com/office/powerpoint/2010/main" val="41711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749299" y="520700"/>
            <a:ext cx="10993821" cy="59405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sz="2800" b="1" dirty="0" smtClean="0">
                <a:latin typeface="+mj-lt"/>
              </a:rPr>
              <a:t>LATAR BELAKANG </a:t>
            </a:r>
            <a:endParaRPr lang="en-US" sz="2800" b="1" dirty="0" smtClean="0">
              <a:latin typeface="+mj-lt"/>
            </a:endParaRPr>
          </a:p>
          <a:p>
            <a:pPr>
              <a:buNone/>
            </a:pPr>
            <a:endParaRPr lang="en-US" sz="1200" dirty="0" smtClean="0">
              <a:solidFill>
                <a:srgbClr val="FF0000"/>
              </a:solidFill>
            </a:endParaRPr>
          </a:p>
          <a:p>
            <a:pPr>
              <a:buClrTx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PT. Prudential Life Assurance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mengalami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penurunan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jumlah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nasabah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baru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cukup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singnifikan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tahun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2013 – 2017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ClrTx/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-Survey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dilakukan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penulis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dikarenakan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Kurangnya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menyebabkan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kurangnya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minat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nasabah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Responden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mendapatkan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informasi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mengenai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dikarenakan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Negative Word Of Mouth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Responden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beranggapan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jika bergabung dengan Prudential </a:t>
            </a:r>
            <a:r>
              <a:rPr lang="id-ID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tidak </a:t>
            </a:r>
            <a:r>
              <a:rPr lang="id-ID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menguntungkan karena proses klaim asuransi yang rumit serta banyak klaim yang tidak dibayarkan</a:t>
            </a:r>
            <a:r>
              <a:rPr lang="id-ID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r>
              <a:rPr lang="id-ID" sz="2400" dirty="0" smtClean="0">
                <a:latin typeface="Times New Roman" pitchFamily="18" charset="0"/>
                <a:cs typeface="Times New Roman" pitchFamily="18" charset="0"/>
              </a:rPr>
              <a:t>Responden tidak mempercayai produk yang ditawarkan. Dikarenakan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Negative Word Of Mouth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995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603976"/>
              </p:ext>
            </p:extLst>
          </p:nvPr>
        </p:nvGraphicFramePr>
        <p:xfrm>
          <a:off x="1124170" y="1808946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532962" y="656736"/>
            <a:ext cx="9956800" cy="545280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Rumusan Masalah</a:t>
            </a:r>
            <a:endParaRPr kumimoji="0" lang="id-ID" sz="30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36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16054419"/>
              </p:ext>
            </p:extLst>
          </p:nvPr>
        </p:nvGraphicFramePr>
        <p:xfrm>
          <a:off x="0" y="1219747"/>
          <a:ext cx="11666482" cy="5401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630183" y="290841"/>
            <a:ext cx="9552152" cy="676549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KERANGKA PEMIKIRAN</a:t>
            </a:r>
            <a:endParaRPr kumimoji="0" lang="en-US" sz="28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900988" y="3514725"/>
            <a:ext cx="0" cy="2043113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METODE PENELITIAN</a:t>
            </a:r>
            <a:endParaRPr lang="en-US" sz="2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TEKNIK PENGUMPULAN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4782207" cy="4038600"/>
          </a:xfrm>
        </p:spPr>
        <p:txBody>
          <a:bodyPr>
            <a:normAutofit/>
          </a:bodyPr>
          <a:lstStyle/>
          <a:p>
            <a:pPr lvl="0">
              <a:buNone/>
              <a:tabLst>
                <a:tab pos="2286000" algn="l"/>
              </a:tabLs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Lapangan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Field 		Research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/>
              <a:t>				</a:t>
            </a:r>
          </a:p>
          <a:p>
            <a:pPr lvl="0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None/>
              <a:tabLst>
                <a:tab pos="2286000" algn="l"/>
              </a:tabLst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Penelitian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Kepustakaan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  <a:tabLst>
                <a:tab pos="2286000" algn="l"/>
              </a:tabLs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Library 			Research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dirty="0"/>
          </a:p>
        </p:txBody>
      </p:sp>
      <p:graphicFrame>
        <p:nvGraphicFramePr>
          <p:cNvPr id="4" name="Content Placeholder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196786"/>
              </p:ext>
            </p:extLst>
          </p:nvPr>
        </p:nvGraphicFramePr>
        <p:xfrm>
          <a:off x="5738649" y="930166"/>
          <a:ext cx="6132786" cy="5628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70" y="2352386"/>
            <a:ext cx="1941534" cy="14859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31" y="4279164"/>
            <a:ext cx="1777650" cy="1565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846302"/>
          </a:xfrm>
        </p:spPr>
        <p:txBody>
          <a:bodyPr>
            <a:normAutofit/>
          </a:bodyPr>
          <a:lstStyle/>
          <a:p>
            <a:pPr lvl="0"/>
            <a:r>
              <a:rPr lang="en-US" sz="2800" b="1" dirty="0" smtClean="0"/>
              <a:t>HASIL PENELITIAN</a:t>
            </a:r>
            <a:endParaRPr lang="en-US" sz="2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5365" y="1301641"/>
            <a:ext cx="5386917" cy="685800"/>
          </a:xfrm>
        </p:spPr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 UJI VALIDITAS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HASIL UJI REALIBILITAS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marL="342900"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Berdasarkan hasil uji validitas untuk variabel 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Word of Mouth</a:t>
            </a: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(X) dengan menggunakan SPSS 23, total 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17 </a:t>
            </a: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pertanyaan dinyatakan valid karena r hitung &gt; r tabel.</a:t>
            </a:r>
          </a:p>
          <a:p>
            <a:pPr marL="342900" lvl="0" indent="-342900" algn="just">
              <a:spcBef>
                <a:spcPts val="0"/>
              </a:spcBef>
              <a:buFont typeface="+mj-lt"/>
              <a:buAutoNum type="arabicPeriod"/>
            </a:pP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Berdasarkan hasil uji validitas untuk variabel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Kepercayaan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Konsumen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</a:t>
            </a: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 dengan menggunakan SPSS 23, total </a:t>
            </a:r>
            <a:r>
              <a:rPr lang="en-US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</a:t>
            </a:r>
            <a:r>
              <a:rPr lang="id-ID" sz="24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pertanyaan dinyatakan valid karena r hitung &gt; r tabel.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304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reliabilitas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Cronbach’s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Alpha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0,966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word of mouth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0,884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besar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titik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kritis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0,600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kedua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dinyatakan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reliabel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75775608"/>
              </p:ext>
            </p:extLst>
          </p:nvPr>
        </p:nvGraphicFramePr>
        <p:xfrm>
          <a:off x="609599" y="2364828"/>
          <a:ext cx="10646979" cy="2963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6"/>
          <p:cNvSpPr txBox="1">
            <a:spLocks/>
          </p:cNvSpPr>
          <p:nvPr/>
        </p:nvSpPr>
        <p:spPr>
          <a:xfrm>
            <a:off x="699376" y="353847"/>
            <a:ext cx="10972800" cy="633249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HASIL PENELITIAN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21202275"/>
              </p:ext>
            </p:extLst>
          </p:nvPr>
        </p:nvGraphicFramePr>
        <p:xfrm>
          <a:off x="1003739" y="2199290"/>
          <a:ext cx="9956802" cy="223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069"/>
                <a:gridCol w="3342290"/>
                <a:gridCol w="1229710"/>
                <a:gridCol w="1213945"/>
                <a:gridCol w="1087820"/>
                <a:gridCol w="980968"/>
              </a:tblGrid>
              <a:tr h="167802">
                <a:tc gridSpan="6">
                  <a:txBody>
                    <a:bodyPr/>
                    <a:lstStyle/>
                    <a:p>
                      <a:pPr algn="ctr"/>
                      <a:r>
                        <a:rPr kumimoji="0" lang="en-US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Coefficients</a:t>
                      </a:r>
                      <a:r>
                        <a:rPr kumimoji="0" lang="en-US" sz="1800" b="1" kern="1200" baseline="300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5851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Model</a:t>
                      </a:r>
                      <a:endParaRPr lang="en-US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Unstandardized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Coefficients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Standardized Coefficients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Sig.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58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Std. Error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Beta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(Constant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3.664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1.660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3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2.207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.030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33009">
                <a:tc>
                  <a:txBody>
                    <a:bodyPr/>
                    <a:lstStyle/>
                    <a:p>
                      <a:pPr marL="38100" marR="381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Word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Of Mouth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.214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.027</a:t>
                      </a:r>
                      <a:endParaRPr lang="en-US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.630</a:t>
                      </a:r>
                      <a:endParaRPr lang="en-US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8.028</a:t>
                      </a:r>
                      <a:endParaRPr lang="en-US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.000</a:t>
                      </a:r>
                      <a:endParaRPr lang="en-US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93223">
                <a:tc gridSpan="6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Dependent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Variabel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Kepercayaan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Konsumen</a:t>
                      </a:r>
                      <a:endParaRPr lang="en-US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207172" y="4745421"/>
            <a:ext cx="7993118" cy="14661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Berdasarkan tabel output, diperoleh nilai a sebesar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3.664</a:t>
            </a:r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id-ID" sz="20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sebesar 0,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214</a:t>
            </a:r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 . Dengan demikian, maka dapat dibentuk persamaan regresi linier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sederhana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d-ID" sz="2000" dirty="0" smtClean="0">
                <a:latin typeface="Times New Roman" pitchFamily="18" charset="0"/>
                <a:cs typeface="Times New Roman" pitchFamily="18" charset="0"/>
              </a:rPr>
              <a:t>sebagai berikut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(3.664)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0,214X</a:t>
            </a:r>
            <a:r>
              <a:rPr lang="en-US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26680" y="409028"/>
            <a:ext cx="10972800" cy="649014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PERSAMAAN REGRESI LINEAR SEDERHANA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830317" y="1253359"/>
          <a:ext cx="10473558" cy="151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360"/>
                <a:gridCol w="1991360"/>
                <a:gridCol w="1991360"/>
                <a:gridCol w="1991360"/>
                <a:gridCol w="2508118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Model Summary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Model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 Square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Adjusted R Square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Std. Error of the Estimate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.630</a:t>
                      </a:r>
                      <a:r>
                        <a:rPr lang="en-US" sz="1800" baseline="30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.397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.391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8100" marR="38100" algn="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3.68545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0840">
                <a:tc gridSpan="5">
                  <a:txBody>
                    <a:bodyPr/>
                    <a:lstStyle/>
                    <a:p>
                      <a:pPr marL="38100" marR="38100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8100" marR="38100" algn="l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Predictors: (Constant), Word Of Mouth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2002220" y="2853559"/>
            <a:ext cx="2718148" cy="788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+mj-lt"/>
              </a:rPr>
              <a:t>Analisis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Korelasi</a:t>
            </a:r>
            <a:endParaRPr lang="en-US" dirty="0">
              <a:latin typeface="+mj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2969" y="3783724"/>
            <a:ext cx="5533696" cy="2538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iketahui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korelasi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0,630.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korelasi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bertanda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positif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menunjukan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hubungan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searah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interpretasi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korelasi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0,630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termasuk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hubungan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interval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0,60 – 0,799.</a:t>
            </a:r>
          </a:p>
        </p:txBody>
      </p:sp>
      <p:sp>
        <p:nvSpPr>
          <p:cNvPr id="7" name="Oval 6"/>
          <p:cNvSpPr/>
          <p:nvPr/>
        </p:nvSpPr>
        <p:spPr>
          <a:xfrm>
            <a:off x="7814515" y="2885091"/>
            <a:ext cx="2718148" cy="788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+mj-lt"/>
              </a:rPr>
              <a:t>Koefisien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Determinasi</a:t>
            </a:r>
            <a:endParaRPr lang="en-US" dirty="0">
              <a:latin typeface="+mj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74676" y="3767959"/>
            <a:ext cx="5281448" cy="25224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Dari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perhitungan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terlihat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koefisien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determinasi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39.7%.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menunjukan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diuji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word of mouth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kontribusi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kepercayaan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konsumen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39.7%,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sedangkan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sisanya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sebesar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60.3%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lainnya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kontribusi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variabel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lain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diteliti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786</TotalTime>
  <Words>1151</Words>
  <Application>Microsoft Office PowerPoint</Application>
  <PresentationFormat>Widescreen</PresentationFormat>
  <Paragraphs>146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Bookman Old Style</vt:lpstr>
      <vt:lpstr>Calibri</vt:lpstr>
      <vt:lpstr>Gill Sans MT</vt:lpstr>
      <vt:lpstr>Tahoma</vt:lpstr>
      <vt:lpstr>Times New Roman</vt:lpstr>
      <vt:lpstr>Wingdings</vt:lpstr>
      <vt:lpstr>Wingdings 3</vt:lpstr>
      <vt:lpstr>Origin</vt:lpstr>
      <vt:lpstr>PENGARUH WORD OF MOUTH TERHADAP KEPERCAYAAN KONSUMEN PADA PT.PRUDENTIAL LIFE ASSURANCE BANDUNG</vt:lpstr>
      <vt:lpstr>PowerPoint Presentation</vt:lpstr>
      <vt:lpstr>PowerPoint Presentation</vt:lpstr>
      <vt:lpstr>PowerPoint Presentation</vt:lpstr>
      <vt:lpstr>METODE PENELITIAN</vt:lpstr>
      <vt:lpstr>HASIL PENELITIAN</vt:lpstr>
      <vt:lpstr>PowerPoint Presentation</vt:lpstr>
      <vt:lpstr>PowerPoint Presentation</vt:lpstr>
      <vt:lpstr>PowerPoint Presentation</vt:lpstr>
      <vt:lpstr>PowerPoint Presentation</vt:lpstr>
      <vt:lpstr>KESIMPULAN </vt:lpstr>
      <vt:lpstr>SARAN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ALBADRI</dc:creator>
  <cp:lastModifiedBy>User</cp:lastModifiedBy>
  <cp:revision>108</cp:revision>
  <dcterms:created xsi:type="dcterms:W3CDTF">2017-04-11T21:34:07Z</dcterms:created>
  <dcterms:modified xsi:type="dcterms:W3CDTF">2018-05-03T07:29:00Z</dcterms:modified>
</cp:coreProperties>
</file>